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D87C-862B-4866-8BA2-A34A9103D80A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E314-545C-482F-9249-AEC66F69A2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8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D87C-862B-4866-8BA2-A34A9103D80A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E314-545C-482F-9249-AEC66F69A2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78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D87C-862B-4866-8BA2-A34A9103D80A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E314-545C-482F-9249-AEC66F69A2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84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D87C-862B-4866-8BA2-A34A9103D80A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E314-545C-482F-9249-AEC66F69A2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93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D87C-862B-4866-8BA2-A34A9103D80A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E314-545C-482F-9249-AEC66F69A2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63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D87C-862B-4866-8BA2-A34A9103D80A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E314-545C-482F-9249-AEC66F69A2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89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D87C-862B-4866-8BA2-A34A9103D80A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E314-545C-482F-9249-AEC66F69A2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54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D87C-862B-4866-8BA2-A34A9103D80A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E314-545C-482F-9249-AEC66F69A2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02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D87C-862B-4866-8BA2-A34A9103D80A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E314-545C-482F-9249-AEC66F69A2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2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D87C-862B-4866-8BA2-A34A9103D80A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E314-545C-482F-9249-AEC66F69A2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50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D87C-862B-4866-8BA2-A34A9103D80A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E314-545C-482F-9249-AEC66F69A2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42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2D87C-862B-4866-8BA2-A34A9103D80A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6E314-545C-482F-9249-AEC66F69A2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9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508104" y="2276872"/>
            <a:ext cx="720080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0" y="1"/>
            <a:ext cx="9144000" cy="4663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>
            <a:normAutofit/>
          </a:bodyPr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/>
              <a:t> </a:t>
            </a:r>
            <a:endParaRPr lang="ru-RU" sz="1000" b="1" dirty="0">
              <a:solidFill>
                <a:srgbClr val="0000CC"/>
              </a:solidFill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0" b="28977"/>
          <a:stretch/>
        </p:blipFill>
        <p:spPr bwMode="auto">
          <a:xfrm>
            <a:off x="0" y="11547"/>
            <a:ext cx="1103250" cy="454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Заголовок 3"/>
          <p:cNvSpPr txBox="1">
            <a:spLocks/>
          </p:cNvSpPr>
          <p:nvPr/>
        </p:nvSpPr>
        <p:spPr>
          <a:xfrm>
            <a:off x="0" y="6525345"/>
            <a:ext cx="9144000" cy="3326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2000" kern="0" dirty="0">
                <a:solidFill>
                  <a:schemeClr val="tx2">
                    <a:lumMod val="50000"/>
                  </a:schemeClr>
                </a:solidFill>
              </a:rPr>
              <a:t>Warranty </a:t>
            </a:r>
            <a:r>
              <a:rPr lang="en-US" sz="2000" kern="0" dirty="0" smtClean="0">
                <a:solidFill>
                  <a:schemeClr val="tx2">
                    <a:lumMod val="50000"/>
                  </a:schemeClr>
                </a:solidFill>
              </a:rPr>
              <a:t>Department                                                                                   </a:t>
            </a:r>
            <a:endParaRPr lang="ru-RU" sz="900" kern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692696"/>
            <a:ext cx="8928992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Nexia</a:t>
            </a:r>
            <a:r>
              <a:rPr lang="ru-RU" dirty="0">
                <a:solidFill>
                  <a:schemeClr val="bg1"/>
                </a:solidFill>
              </a:rPr>
              <a:t> R3 </a:t>
            </a:r>
            <a:r>
              <a:rPr lang="ru-RU" dirty="0" smtClean="0">
                <a:solidFill>
                  <a:schemeClr val="bg1"/>
                </a:solidFill>
              </a:rPr>
              <a:t>Анализ проблемы специалистами </a:t>
            </a:r>
            <a:r>
              <a:rPr lang="en-US" dirty="0" err="1" smtClean="0">
                <a:solidFill>
                  <a:schemeClr val="bg1"/>
                </a:solidFill>
              </a:rPr>
              <a:t>UzAuto</a:t>
            </a:r>
            <a:r>
              <a:rPr lang="en-US" dirty="0" smtClean="0">
                <a:solidFill>
                  <a:schemeClr val="bg1"/>
                </a:solidFill>
              </a:rPr>
              <a:t> Motors (Warranty, Quality Engineering) </a:t>
            </a:r>
            <a:r>
              <a:rPr lang="ru-RU" dirty="0">
                <a:solidFill>
                  <a:schemeClr val="bg1"/>
                </a:solidFill>
              </a:rPr>
              <a:t>Датчик угла поворота рулевого колеса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(SAS) </a:t>
            </a:r>
            <a:r>
              <a:rPr lang="ru-RU" dirty="0" smtClean="0">
                <a:solidFill>
                  <a:schemeClr val="bg1"/>
                </a:solidFill>
              </a:rPr>
              <a:t>в дилерском предприятие  ООО   </a:t>
            </a:r>
            <a:r>
              <a:rPr lang="uz-Cyrl-UZ" dirty="0" smtClean="0">
                <a:solidFill>
                  <a:schemeClr val="bg1"/>
                </a:solidFill>
              </a:rPr>
              <a:t>Наманган-Автосавдо (03.03.2020г)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50166" y="5363924"/>
            <a:ext cx="5742314" cy="109260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300" dirty="0" smtClean="0">
                <a:solidFill>
                  <a:schemeClr val="bg1"/>
                </a:solidFill>
              </a:rPr>
              <a:t>По результатам анализа выявлено</a:t>
            </a:r>
            <a:r>
              <a:rPr lang="en-US" sz="1300" dirty="0" smtClean="0">
                <a:solidFill>
                  <a:schemeClr val="bg1"/>
                </a:solidFill>
              </a:rPr>
              <a:t>: </a:t>
            </a:r>
            <a:r>
              <a:rPr lang="ru-RU" sz="1300" dirty="0">
                <a:solidFill>
                  <a:schemeClr val="bg1"/>
                </a:solidFill>
              </a:rPr>
              <a:t>Обнаружено Датчик угла поворота рулевого колеса </a:t>
            </a:r>
            <a:r>
              <a:rPr lang="en-US" sz="1300" dirty="0">
                <a:solidFill>
                  <a:schemeClr val="bg1"/>
                </a:solidFill>
              </a:rPr>
              <a:t>(SAS</a:t>
            </a:r>
            <a:r>
              <a:rPr lang="en-US" sz="1300" dirty="0" smtClean="0">
                <a:solidFill>
                  <a:schemeClr val="bg1"/>
                </a:solidFill>
              </a:rPr>
              <a:t>)</a:t>
            </a:r>
            <a:r>
              <a:rPr lang="ru-RU" sz="1300" dirty="0" smtClean="0">
                <a:solidFill>
                  <a:schemeClr val="bg1"/>
                </a:solidFill>
              </a:rPr>
              <a:t> в сломанном состоянии. </a:t>
            </a:r>
            <a:r>
              <a:rPr lang="ru-RU" sz="1300" dirty="0" smtClean="0">
                <a:solidFill>
                  <a:schemeClr val="bg1"/>
                </a:solidFill>
              </a:rPr>
              <a:t>Возможная причина – неправильная разборка детали. </a:t>
            </a:r>
            <a:r>
              <a:rPr lang="ru-RU" sz="1300" dirty="0" smtClean="0">
                <a:solidFill>
                  <a:schemeClr val="bg1"/>
                </a:solidFill>
              </a:rPr>
              <a:t>В </a:t>
            </a:r>
            <a:r>
              <a:rPr lang="ru-RU" sz="1300" dirty="0" smtClean="0">
                <a:solidFill>
                  <a:schemeClr val="bg1"/>
                </a:solidFill>
              </a:rPr>
              <a:t>таком случае невозможно испытать данную деталь на автомобиле  и не подлежит отправку к поставщику для дальнейшего  анализа.     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endParaRPr lang="ru-RU" sz="13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" t="15255" r="65791" b="15087"/>
          <a:stretch/>
        </p:blipFill>
        <p:spPr bwMode="auto">
          <a:xfrm>
            <a:off x="179512" y="1736811"/>
            <a:ext cx="2736304" cy="464277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 descr="D:\ABDUFATTOX\REPORTS\T250 NEXIA R3\SAS\SAS Наманган Автосавдо\photo_2020-03-04_08-02-2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8" t="6800" r="2346" b="13333"/>
          <a:stretch/>
        </p:blipFill>
        <p:spPr bwMode="auto">
          <a:xfrm>
            <a:off x="3131840" y="1763523"/>
            <a:ext cx="1647455" cy="201622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ABDUFATTOX\REPORTS\T250 NEXIA R3\SAS\SAS Наманган Автосавдо\photo_2020-03-04_08-02-3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4" t="10872" r="33015"/>
          <a:stretch/>
        </p:blipFill>
        <p:spPr bwMode="auto">
          <a:xfrm>
            <a:off x="4856229" y="1755393"/>
            <a:ext cx="1659986" cy="203248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ABDUFATTOX\REPORTS\T250 NEXIA R3\SAS\SAS Наманган Автосавдо\photo_2020-03-04_08-02-31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2" r="23443" b="11558"/>
          <a:stretch/>
        </p:blipFill>
        <p:spPr bwMode="auto">
          <a:xfrm>
            <a:off x="3150166" y="3851756"/>
            <a:ext cx="3366049" cy="140348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ABDUFATTOX\REPORTS\T250 NEXIA R3\SAS\SAS Наманган Автосавдо\photo_2020-03-04_08-01-39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9" t="14813" r="4173" b="18874"/>
          <a:stretch/>
        </p:blipFill>
        <p:spPr bwMode="auto">
          <a:xfrm rot="154146">
            <a:off x="6732240" y="1763522"/>
            <a:ext cx="2160240" cy="349171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вал 8"/>
          <p:cNvSpPr/>
          <p:nvPr/>
        </p:nvSpPr>
        <p:spPr>
          <a:xfrm>
            <a:off x="3707904" y="1691516"/>
            <a:ext cx="576064" cy="648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5364088" y="2447599"/>
            <a:ext cx="864096" cy="648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4932040" y="4229460"/>
            <a:ext cx="864096" cy="7744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7758508" y="1691516"/>
            <a:ext cx="0" cy="1054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05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76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Abdufattox Erkaboyev</dc:creator>
  <cp:lastModifiedBy>Abdufattox Erkaboyev</cp:lastModifiedBy>
  <cp:revision>5</cp:revision>
  <dcterms:created xsi:type="dcterms:W3CDTF">2020-03-04T03:55:23Z</dcterms:created>
  <dcterms:modified xsi:type="dcterms:W3CDTF">2020-03-04T04:05:58Z</dcterms:modified>
</cp:coreProperties>
</file>