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16249" r="28664" b="15798"/>
          <a:stretch/>
        </p:blipFill>
        <p:spPr bwMode="auto">
          <a:xfrm>
            <a:off x="971600" y="548680"/>
            <a:ext cx="707031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714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3</cp:revision>
  <dcterms:created xsi:type="dcterms:W3CDTF">2020-05-22T09:33:45Z</dcterms:created>
  <dcterms:modified xsi:type="dcterms:W3CDTF">2020-05-22T17:07:03Z</dcterms:modified>
</cp:coreProperties>
</file>