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FAEFC-A906-4538-812A-B523D4557966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DDCFB-3260-42FA-A9E7-2EE608B64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7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DDCFB-3260-42FA-A9E7-2EE608B64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8" r="8652"/>
          <a:stretch/>
        </p:blipFill>
        <p:spPr bwMode="auto">
          <a:xfrm rot="10800000">
            <a:off x="1759226" y="1285875"/>
            <a:ext cx="5963478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175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</Words>
  <Application>Microsoft Office PowerPoint</Application>
  <PresentationFormat>Экран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99</cp:revision>
  <dcterms:created xsi:type="dcterms:W3CDTF">2020-10-07T12:45:30Z</dcterms:created>
  <dcterms:modified xsi:type="dcterms:W3CDTF">2020-10-13T07:37:19Z</dcterms:modified>
</cp:coreProperties>
</file>