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7" autoAdjust="0"/>
    <p:restoredTop sz="94660"/>
  </p:normalViewPr>
  <p:slideViewPr>
    <p:cSldViewPr snapToGrid="0">
      <p:cViewPr>
        <p:scale>
          <a:sx n="81" d="100"/>
          <a:sy n="81" d="100"/>
        </p:scale>
        <p:origin x="-44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F920-B4BE-4B5A-BD74-E03265451BE8}" type="datetimeFigureOut">
              <a:rPr lang="ko-KR" altLang="en-US" smtClean="0"/>
              <a:pPr/>
              <a:t>2020-09-11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AFC1-5F07-4999-B67B-66383E9A0D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526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F920-B4BE-4B5A-BD74-E03265451BE8}" type="datetimeFigureOut">
              <a:rPr lang="ko-KR" altLang="en-US" smtClean="0"/>
              <a:pPr/>
              <a:t>2020-09-11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AFC1-5F07-4999-B67B-66383E9A0D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055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F920-B4BE-4B5A-BD74-E03265451BE8}" type="datetimeFigureOut">
              <a:rPr lang="ko-KR" altLang="en-US" smtClean="0"/>
              <a:pPr/>
              <a:t>2020-09-11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AFC1-5F07-4999-B67B-66383E9A0D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072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F920-B4BE-4B5A-BD74-E03265451BE8}" type="datetimeFigureOut">
              <a:rPr lang="ko-KR" altLang="en-US" smtClean="0"/>
              <a:pPr/>
              <a:t>2020-09-11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AFC1-5F07-4999-B67B-66383E9A0D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957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F920-B4BE-4B5A-BD74-E03265451BE8}" type="datetimeFigureOut">
              <a:rPr lang="ko-KR" altLang="en-US" smtClean="0"/>
              <a:pPr/>
              <a:t>2020-09-11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AFC1-5F07-4999-B67B-66383E9A0D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70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F920-B4BE-4B5A-BD74-E03265451BE8}" type="datetimeFigureOut">
              <a:rPr lang="ko-KR" altLang="en-US" smtClean="0"/>
              <a:pPr/>
              <a:t>2020-09-11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AFC1-5F07-4999-B67B-66383E9A0D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09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F920-B4BE-4B5A-BD74-E03265451BE8}" type="datetimeFigureOut">
              <a:rPr lang="ko-KR" altLang="en-US" smtClean="0"/>
              <a:pPr/>
              <a:t>2020-09-11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AFC1-5F07-4999-B67B-66383E9A0D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01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F920-B4BE-4B5A-BD74-E03265451BE8}" type="datetimeFigureOut">
              <a:rPr lang="ko-KR" altLang="en-US" smtClean="0"/>
              <a:pPr/>
              <a:t>2020-09-11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AFC1-5F07-4999-B67B-66383E9A0D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61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F920-B4BE-4B5A-BD74-E03265451BE8}" type="datetimeFigureOut">
              <a:rPr lang="ko-KR" altLang="en-US" smtClean="0"/>
              <a:pPr/>
              <a:t>2020-09-11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AFC1-5F07-4999-B67B-66383E9A0D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670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F920-B4BE-4B5A-BD74-E03265451BE8}" type="datetimeFigureOut">
              <a:rPr lang="ko-KR" altLang="en-US" smtClean="0"/>
              <a:pPr/>
              <a:t>2020-09-11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AFC1-5F07-4999-B67B-66383E9A0D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1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F920-B4BE-4B5A-BD74-E03265451BE8}" type="datetimeFigureOut">
              <a:rPr lang="ko-KR" altLang="en-US" smtClean="0"/>
              <a:pPr/>
              <a:t>2020-09-11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AFC1-5F07-4999-B67B-66383E9A0D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54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4F920-B4BE-4B5A-BD74-E03265451BE8}" type="datetimeFigureOut">
              <a:rPr lang="ko-KR" altLang="en-US" smtClean="0"/>
              <a:pPr/>
              <a:t>2020-09-11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FAFC1-5F07-4999-B67B-66383E9A0D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77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152399" y="240778"/>
            <a:ext cx="11565467" cy="6109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b="1" u="sng" dirty="0"/>
              <a:t>Warranty Report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445302"/>
              </p:ext>
            </p:extLst>
          </p:nvPr>
        </p:nvGraphicFramePr>
        <p:xfrm>
          <a:off x="231431" y="690187"/>
          <a:ext cx="11748866" cy="5756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77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814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113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653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0005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1494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353576">
                  <a:extLst>
                    <a:ext uri="{9D8B030D-6E8A-4147-A177-3AD203B41FA5}">
                      <a16:colId xmlns:a16="http://schemas.microsoft.com/office/drawing/2014/main" xmlns="" val="1785709485"/>
                    </a:ext>
                  </a:extLst>
                </a:gridCol>
                <a:gridCol w="190772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4128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T250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VIN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XWBTA69V1LA112605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TUN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617KCSR0167B7001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0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Part Name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TRANSAXLE 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ASM - AUTO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Issue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08/09/2020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 Number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24258381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8000">
                <a:tc rowSpan="2">
                  <a:txBody>
                    <a:bodyPr/>
                    <a:lstStyle/>
                    <a:p>
                      <a:pPr latinLnBrk="1"/>
                      <a:endParaRPr lang="en-US" altLang="ko-KR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latinLnBrk="1"/>
                      <a:endParaRPr lang="en-US" altLang="ko-KR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Problem Identification &amp; Definition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Frequency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Vehicle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Photo (Detai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l)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44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Description</a:t>
                      </a:r>
                      <a:r>
                        <a:rPr lang="en-US" altLang="ko-KR" sz="16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 Leakage from zone where is assembled SHAFT ASM – FRT</a:t>
                      </a:r>
                      <a:r>
                        <a:rPr lang="en-US" altLang="ko-KR" sz="1600" b="1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WHL DRV HAL </a:t>
                      </a:r>
                      <a:r>
                        <a:rPr lang="en-US" altLang="ko-KR" sz="16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TRANSAXLE ASM – AUTO (</a:t>
                      </a:r>
                      <a:r>
                        <a:rPr lang="en-US" altLang="ko-KR" sz="1600" b="1" kern="120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LH</a:t>
                      </a:r>
                      <a:r>
                        <a:rPr lang="en-US" altLang="ko-KR" sz="1600" b="1" kern="120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r>
                        <a:rPr lang="en-US" altLang="ko-KR" sz="1600" b="1" kern="1200" baseline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endParaRPr lang="en-US" altLang="ko-KR" sz="1600" b="1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kern="1200" baseline="300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Diagnosis at WARRANTY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Dealer’s action: 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Dealer has</a:t>
                      </a:r>
                      <a:r>
                        <a:rPr lang="en-US" sz="1600" b="1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changed oil seal, but problem 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sz="1600" b="1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 solved.</a:t>
                      </a:r>
                      <a:endParaRPr lang="ru-RU" sz="16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Photo (Distant)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latinLnBrk="1"/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653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Repair / Fix Description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Remarks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8" name="Рисунок 7" descr="photo_2017-07-28_11-01-3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00003" y="1931478"/>
            <a:ext cx="2217615" cy="1969962"/>
          </a:xfrm>
          <a:prstGeom prst="rect">
            <a:avLst/>
          </a:prstGeom>
        </p:spPr>
      </p:pic>
      <p:pic>
        <p:nvPicPr>
          <p:cNvPr id="9" name="Рисунок 8" descr="photo_2017-07-28_11-06-21.jpg"/>
          <p:cNvPicPr>
            <a:picLocks noChangeAspect="1"/>
          </p:cNvPicPr>
          <p:nvPr/>
        </p:nvPicPr>
        <p:blipFill rotWithShape="1">
          <a:blip r:embed="rId3" cstate="print"/>
          <a:srcRect l="7010" t="12890" r="32138" b="13967"/>
          <a:stretch/>
        </p:blipFill>
        <p:spPr>
          <a:xfrm>
            <a:off x="8132064" y="1931478"/>
            <a:ext cx="1060704" cy="1267968"/>
          </a:xfrm>
          <a:prstGeom prst="rect">
            <a:avLst/>
          </a:prstGeom>
        </p:spPr>
      </p:pic>
      <p:pic>
        <p:nvPicPr>
          <p:cNvPr id="10" name="Рисунок 9" descr="photo_2017-07-28_11-01-3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5400000">
            <a:off x="8233017" y="4278824"/>
            <a:ext cx="1655469" cy="185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6058</TotalTime>
  <Words>81</Words>
  <Application>Microsoft Office PowerPoint</Application>
  <PresentationFormat>Произвольный</PresentationFormat>
  <Paragraphs>28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Office 테마</vt:lpstr>
      <vt:lpstr>Презентация PowerPoint</vt:lpstr>
    </vt:vector>
  </TitlesOfParts>
  <Company>GM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Jongphil Park</dc:creator>
  <cp:lastModifiedBy>Zafar Eshboyev</cp:lastModifiedBy>
  <cp:revision>416</cp:revision>
  <dcterms:created xsi:type="dcterms:W3CDTF">2017-06-28T01:01:38Z</dcterms:created>
  <dcterms:modified xsi:type="dcterms:W3CDTF">2020-09-11T07:20:46Z</dcterms:modified>
</cp:coreProperties>
</file>