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1752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Qudrat Abdullayev</dc:creator>
  <cp:lastModifiedBy>Qudrat Abdullayev</cp:lastModifiedBy>
  <cp:revision>84</cp:revision>
  <dcterms:created xsi:type="dcterms:W3CDTF">2020-10-07T12:45:30Z</dcterms:created>
  <dcterms:modified xsi:type="dcterms:W3CDTF">2020-10-12T07:15:10Z</dcterms:modified>
</cp:coreProperties>
</file>