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DBAC6-6A60-45C4-B563-25E027E9FDF2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738D5-FAC0-4A5A-855C-F3EE2390D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5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4C74E-2A77-4716-8E79-E33758D584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1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38AB-0E6E-4227-BEC6-650545E29D9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D-20B5-4EF6-ADF7-32702BAAA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39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38AB-0E6E-4227-BEC6-650545E29D9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D-20B5-4EF6-ADF7-32702BAAA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38AB-0E6E-4227-BEC6-650545E29D9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D-20B5-4EF6-ADF7-32702BAAA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72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38AB-0E6E-4227-BEC6-650545E29D9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D-20B5-4EF6-ADF7-32702BAAA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90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38AB-0E6E-4227-BEC6-650545E29D9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D-20B5-4EF6-ADF7-32702BAAA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95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38AB-0E6E-4227-BEC6-650545E29D9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D-20B5-4EF6-ADF7-32702BAAA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16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38AB-0E6E-4227-BEC6-650545E29D9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D-20B5-4EF6-ADF7-32702BAAA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38AB-0E6E-4227-BEC6-650545E29D9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D-20B5-4EF6-ADF7-32702BAAA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67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38AB-0E6E-4227-BEC6-650545E29D9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D-20B5-4EF6-ADF7-32702BAAA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1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38AB-0E6E-4227-BEC6-650545E29D9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D-20B5-4EF6-ADF7-32702BAAA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38AB-0E6E-4227-BEC6-650545E29D9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D-20B5-4EF6-ADF7-32702BAAA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1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38AB-0E6E-4227-BEC6-650545E29D9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2ECD-20B5-4EF6-ADF7-32702BAAA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83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43542" y="21772"/>
          <a:ext cx="12115797" cy="6844913"/>
        </p:xfrm>
        <a:graphic>
          <a:graphicData uri="http://schemas.openxmlformats.org/drawingml/2006/table">
            <a:tbl>
              <a:tblPr/>
              <a:tblGrid>
                <a:gridCol w="1021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67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38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99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1107">
                  <a:extLst>
                    <a:ext uri="{9D8B030D-6E8A-4147-A177-3AD203B41FA5}">
                      <a16:colId xmlns:a16="http://schemas.microsoft.com/office/drawing/2014/main" xmlns="" val="2578871617"/>
                    </a:ext>
                  </a:extLst>
                </a:gridCol>
                <a:gridCol w="9555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55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250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6030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7584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3770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ru-RU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Бозор муаммоларини хал килиш хисоботи</a:t>
                      </a:r>
                      <a:r>
                        <a:rPr lang="en-US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ru-RU" sz="1600" b="1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Маъсул ходим: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Статус: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5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Модель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Цех\Бўлим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Муаммони аниқланган сана: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Ишлаб чикаришда нуксонли автомобиллар сони: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Бозорда аникланган рекламациялар сони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Самаджонов</a:t>
                      </a:r>
                      <a:r>
                        <a:rPr lang="ru-RU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J200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QE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06.01.2021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Расмлар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708">
                <a:tc gridSpan="8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600" b="1" i="0" u="none" strike="noStrike" dirty="0" smtClean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1.Нуксон </a:t>
                      </a:r>
                      <a:r>
                        <a:rPr lang="ru-RU" sz="1600" b="1" i="0" u="none" strike="noStrike" dirty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тафсилоти:</a:t>
                      </a:r>
                      <a:endParaRPr lang="ru-RU" sz="1400" b="1" i="0" u="none" strike="noStrike" dirty="0">
                        <a:solidFill>
                          <a:srgbClr val="3205D5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14" gridSpan="2"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766">
                <a:tc gridSpan="8">
                  <a:txBody>
                    <a:bodyPr/>
                    <a:lstStyle/>
                    <a:p>
                      <a:pPr algn="l"/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Мижознинг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таблода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сарик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чек </a:t>
                      </a:r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ёниб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колгани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юзасидан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мурожаат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килди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VIN: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XWB5V312DKA589116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Dealer: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ООО "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</a:rPr>
                        <a:t>Навоийавтотеххизмат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« 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Supplier: GMK      Mileage:4090 km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708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600" b="1" i="0" u="none" strike="noStrike" dirty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2. 24 соатлик чоралар ва режа: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t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600" b="1" i="0" u="none" strike="noStrike" dirty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Сана</a:t>
                      </a:r>
                      <a:r>
                        <a:rPr lang="ru-RU" sz="1600" b="1" i="0" u="none" strike="noStrike" dirty="0" smtClean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: 07.01.2021</a:t>
                      </a:r>
                      <a:endParaRPr lang="ru-RU" sz="1600" b="1" i="0" u="none" strike="noStrike" dirty="0">
                        <a:solidFill>
                          <a:srgbClr val="3205D5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019795">
                <a:tc gridSpan="8">
                  <a:txBody>
                    <a:bodyPr/>
                    <a:lstStyle/>
                    <a:p>
                      <a:pPr marL="342900" indent="-342900" algn="l" fontAlgn="t">
                        <a:buAutoNum type="arabicPeriod"/>
                      </a:pP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Тех.хисоботга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асосан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автомобилнинг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ишлаб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чикариш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тарихи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GSIP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тизимидан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текширилди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муаммо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аникланмади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 algn="l" fontAlgn="t">
                        <a:buAutoNum type="arabicPeriod"/>
                      </a:pP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ЦОП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даги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Джентра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автомобиллари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текширилди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муаммо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аникланмади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 algn="l" fontAlgn="t">
                        <a:buAutoNum type="arabicPeriod"/>
                      </a:pP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Сунги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ойлик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DRR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курсаткичлари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текширилди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деталь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билан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боглик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муаммо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аникланмаган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 algn="l" fontAlgn="t">
                        <a:buAutoNum type="arabicPeriod"/>
                      </a:pP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Дилердан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кушимча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маълумот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суралди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Дилер (ООО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Навоий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Автотеххизмат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автомобилни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нотугри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параметр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буйича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текширган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унга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автомобилни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тугри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диагностика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килиш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буйича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.01.2021 c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анада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тушунча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берилди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Тулик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маълумот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кутилмокда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7708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600" b="1" i="0" u="none" strike="noStrike" dirty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3.Туб сабаби:                                                                                                                                                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600" b="1" i="0" u="none" strike="noStrike" dirty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Сана</a:t>
                      </a:r>
                      <a:r>
                        <a:rPr lang="ru-RU" sz="1600" b="1" i="0" u="none" strike="noStrike" dirty="0" smtClean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: 09.02.2021</a:t>
                      </a:r>
                      <a:endParaRPr lang="ru-RU" sz="1600" b="1" i="0" u="none" strike="noStrike" dirty="0">
                        <a:solidFill>
                          <a:srgbClr val="3205D5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7668">
                <a:tc gridSpan="8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Дилер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берилган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тавсияга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асосан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диагностика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килган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чек ни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ёнишига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сабаб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булган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код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ошибкани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саклаб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куймай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учириб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юборганлиги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сабабли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муаммонинг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туб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сабабини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аниклашнинг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имкони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булмади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352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 4. </a:t>
                      </a:r>
                      <a:r>
                        <a:rPr lang="en-US" sz="1600" b="1" i="0" u="none" strike="noStrike" dirty="0" smtClean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Containment </a:t>
                      </a:r>
                      <a:r>
                        <a:rPr lang="ru-RU" sz="1600" b="1" i="0" u="none" strike="noStrike" dirty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ва бартараф этиш чоралари:                                                                                                                                                       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Сана: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24</a:t>
                      </a: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.11.2020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600" b="1" i="0" u="none" strike="noStrike" dirty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Сана</a:t>
                      </a:r>
                      <a:r>
                        <a:rPr lang="ru-RU" sz="1600" b="1" i="0" u="none" strike="noStrike" dirty="0" smtClean="0">
                          <a:solidFill>
                            <a:srgbClr val="3205D5"/>
                          </a:solidFill>
                          <a:effectLst/>
                          <a:latin typeface="Times New Roman"/>
                        </a:rPr>
                        <a:t>: 07.01.2021</a:t>
                      </a:r>
                      <a:endParaRPr lang="ru-RU" dirty="0">
                        <a:solidFill>
                          <a:srgbClr val="3205D5"/>
                        </a:solidFill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39461">
                <a:tc gridSpan="8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Агар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автомобилнинг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ушбу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детальга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боглик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функциясида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муаммо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булса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нуксон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NGFTT </a:t>
                      </a: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давомида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100%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инсон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факторисиз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ушланади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PDI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 </a:t>
                      </a:r>
                      <a:r>
                        <a:rPr lang="ru-RU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утмайди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874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Бажарилган</a:t>
                      </a: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ишлар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Булим</a:t>
                      </a: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\Цех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Жавобгар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Муддат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874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GSIP 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текширилди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QE</a:t>
                      </a:r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Самаджонов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07.01.2021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497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ЦОП да 7та </a:t>
                      </a:r>
                      <a:r>
                        <a:rPr lang="ru-RU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Джентра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текширилди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현대하모니 M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QE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Самаджонов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07.01.2021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53573">
                <a:tc gridSpan="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Сунги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ru-RU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ойлик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DRR </a:t>
                      </a:r>
                      <a:r>
                        <a:rPr lang="ru-RU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курсаткичлари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текширилди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деталь </a:t>
                      </a:r>
                      <a:r>
                        <a:rPr lang="ru-RU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билан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боглик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муаммо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аникланмаган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QE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Самаджонов</a:t>
                      </a: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Р</a:t>
                      </a: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08.01.2021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8742">
                <a:tc gridSpan="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Дилерга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тугри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диагностика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килиш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тушунтирилди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муаммо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тасдикланиши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кутилябди</a:t>
                      </a:r>
                      <a:r>
                        <a:rPr lang="ru-RU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Warranty/Aftersales</a:t>
                      </a: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Warranty/Aftersales</a:t>
                      </a: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08.02.2021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35103"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Дилер код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ошибкани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саклаб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колмаганлиги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сабабли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муаммони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туб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сабабини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аниклашнинг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имкони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йук</a:t>
                      </a:r>
                      <a:r>
                        <a:rPr lang="ru-RU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Warranty/Aftersales</a:t>
                      </a: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Warranty/Aftersales</a:t>
                      </a:r>
                      <a:endParaRPr lang="ru-R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09.02.2021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6291" marR="6291" marT="6291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91019">
                <a:tc gridSpan="8">
                  <a:txBody>
                    <a:bodyPr/>
                    <a:lstStyle/>
                    <a:p>
                      <a:pPr algn="l" rtl="0" fontAlgn="t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ru-RU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Нуксон</a:t>
                      </a:r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учун </a:t>
                      </a:r>
                      <a:r>
                        <a:rPr lang="ru-RU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килинган</a:t>
                      </a:r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сарф</a:t>
                      </a:r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харажатлар</a:t>
                      </a:r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COST):</a:t>
                      </a:r>
                    </a:p>
                  </a:txBody>
                  <a:tcPr marL="6291" marR="6291" marT="6291" marB="0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Brake Point  VIN:</a:t>
                      </a:r>
                    </a:p>
                  </a:txBody>
                  <a:tcPr marL="6291" marR="6291" marT="6291" marB="0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1246" y="1046473"/>
            <a:ext cx="1433573" cy="1082326"/>
          </a:xfrm>
          <a:prstGeom prst="rect">
            <a:avLst/>
          </a:prstGeom>
          <a:noFill/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374" y="1046473"/>
            <a:ext cx="1519500" cy="10823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210" y="5581941"/>
            <a:ext cx="1331587" cy="94408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211" y="2306635"/>
            <a:ext cx="2802326" cy="16700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8211" y="4126836"/>
            <a:ext cx="2802326" cy="1304976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11559655" y="341193"/>
            <a:ext cx="286603" cy="2866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Широкоэкранный</PresentationFormat>
  <Paragraphs>59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현대하모니 M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Rustam Samadjonov</dc:creator>
  <cp:lastModifiedBy>Rustam Samadjonov</cp:lastModifiedBy>
  <cp:revision>1</cp:revision>
  <dcterms:created xsi:type="dcterms:W3CDTF">2021-02-11T11:05:40Z</dcterms:created>
  <dcterms:modified xsi:type="dcterms:W3CDTF">2021-02-11T11:05:50Z</dcterms:modified>
</cp:coreProperties>
</file>