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0451-32A0-410E-BDB7-A3B8FD9093F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3078" t="40625" r="6662" b="44033"/>
          <a:stretch/>
        </p:blipFill>
        <p:spPr>
          <a:xfrm>
            <a:off x="1" y="2534018"/>
            <a:ext cx="12192000" cy="43239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82" t="40625" r="57172" b="44033"/>
          <a:stretch/>
        </p:blipFill>
        <p:spPr>
          <a:xfrm>
            <a:off x="0" y="0"/>
            <a:ext cx="12192000" cy="25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31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4</cp:revision>
  <dcterms:created xsi:type="dcterms:W3CDTF">2020-10-29T03:53:01Z</dcterms:created>
  <dcterms:modified xsi:type="dcterms:W3CDTF">2020-11-02T04:48:48Z</dcterms:modified>
</cp:coreProperties>
</file>