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b="12347"/>
          <a:stretch/>
        </p:blipFill>
        <p:spPr bwMode="auto">
          <a:xfrm>
            <a:off x="2267744" y="332656"/>
            <a:ext cx="4176464" cy="582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16</cp:revision>
  <dcterms:created xsi:type="dcterms:W3CDTF">2020-07-14T04:17:11Z</dcterms:created>
  <dcterms:modified xsi:type="dcterms:W3CDTF">2020-07-14T12:40:31Z</dcterms:modified>
</cp:coreProperties>
</file>