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4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55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0451-32A0-410E-BDB7-A3B8FD9093F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31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 Samadjonov</dc:creator>
  <cp:lastModifiedBy>Rustam Samadjonov</cp:lastModifiedBy>
  <cp:revision>9</cp:revision>
  <dcterms:created xsi:type="dcterms:W3CDTF">2020-10-29T03:53:01Z</dcterms:created>
  <dcterms:modified xsi:type="dcterms:W3CDTF">2020-11-13T05:03:24Z</dcterms:modified>
</cp:coreProperties>
</file>