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" t="12925" r="2509" b="14535"/>
          <a:stretch/>
        </p:blipFill>
        <p:spPr bwMode="auto">
          <a:xfrm rot="16200000">
            <a:off x="2766113" y="657208"/>
            <a:ext cx="3857600" cy="528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175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92</cp:revision>
  <dcterms:created xsi:type="dcterms:W3CDTF">2020-10-07T12:45:30Z</dcterms:created>
  <dcterms:modified xsi:type="dcterms:W3CDTF">2020-10-12T10:39:10Z</dcterms:modified>
</cp:coreProperties>
</file>