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22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9" autoAdjust="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7CBCF-D006-4F1D-A73E-60A20F996B35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B6A3-07A0-4B35-8722-F6E18AFFF5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z-Cyrl-UZ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eaLnBrk="1" hangingPunct="1"/>
            <a:fld id="{DC695599-4F60-45DE-A443-5BCB356C3853}" type="slidenum">
              <a:rPr lang="ru-RU" smtClean="0"/>
              <a:pPr eaLnBrk="1" hangingPunct="1"/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32747E-3ED6-4C9C-8756-F5D76A1DB8B4}" type="datetimeFigureOut">
              <a:rPr lang="ru-RU" smtClean="0"/>
              <a:pPr/>
              <a:t>31.01.2020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6834E8-CE5C-483D-90B0-5ABC581BCC3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5"/>
          <p:cNvSpPr>
            <a:spLocks noChangeArrowheads="1"/>
          </p:cNvSpPr>
          <p:nvPr/>
        </p:nvSpPr>
        <p:spPr bwMode="auto">
          <a:xfrm>
            <a:off x="2061269" y="166664"/>
            <a:ext cx="6687195" cy="33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Autofit/>
          </a:bodyPr>
          <a:lstStyle/>
          <a:p>
            <a:pPr algn="ctr"/>
            <a:endParaRPr lang="ru-RU" sz="2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72000" rIns="45720" bIns="7200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-75" y="0"/>
            <a:ext cx="9138997" cy="6206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72000" rIns="45720" bIns="7200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652534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Prepared :  Sh. Shokarimov</a:t>
            </a:r>
            <a:endParaRPr lang="ru-RU" sz="1400" b="1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110289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Warranty report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/ Отчет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о гарантии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38403"/>
              </p:ext>
            </p:extLst>
          </p:nvPr>
        </p:nvGraphicFramePr>
        <p:xfrm>
          <a:off x="251521" y="839774"/>
          <a:ext cx="8640960" cy="5499280"/>
        </p:xfrm>
        <a:graphic>
          <a:graphicData uri="http://schemas.openxmlformats.org/drawingml/2006/table">
            <a:tbl>
              <a:tblPr firstRow="1" bandRow="1"/>
              <a:tblGrid>
                <a:gridCol w="1407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9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92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09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226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079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57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Ravon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Nexia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MX1TA69V9KA101345</a:t>
                      </a:r>
                      <a:endParaRPr lang="ru-RU" altLang="ko-KR" sz="1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MX1TA69V9</a:t>
                      </a: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A065410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 </a:t>
                      </a:r>
                      <a:r>
                        <a:rPr lang="en-US" altLang="ko-KR" sz="12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endParaRPr lang="ru-RU" altLang="ko-KR" sz="1200" b="1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ru-RU" altLang="ko-KR" sz="12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детали</a:t>
                      </a:r>
                      <a:endParaRPr lang="ko-KR" altLang="en-US" sz="12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ru-RU" sz="1400" b="0" dirty="0" smtClean="0">
                          <a:latin typeface="Arial" pitchFamily="34" charset="0"/>
                          <a:cs typeface="Arial" pitchFamily="34" charset="0"/>
                        </a:rPr>
                        <a:t>Хомут шланга </a:t>
                      </a:r>
                      <a:r>
                        <a:rPr lang="ru-RU" sz="1400" b="0" dirty="0" err="1" smtClean="0">
                          <a:latin typeface="Arial" pitchFamily="34" charset="0"/>
                          <a:cs typeface="Arial" pitchFamily="34" charset="0"/>
                        </a:rPr>
                        <a:t>ГУРа</a:t>
                      </a:r>
                      <a:endParaRPr lang="en-US" sz="14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ru-RU" altLang="ko-KR" sz="1200" b="1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200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Дата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11.12.2019</a:t>
                      </a:r>
                      <a:endParaRPr lang="ru-RU" altLang="ko-KR" sz="1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14.01.2020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ru-RU" altLang="ko-KR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 детали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86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ru-RU" altLang="ko-KR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Identification&amp; Definition</a:t>
                      </a:r>
                      <a:endParaRPr lang="ru-RU" altLang="ko-KR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Идентификация и определение проблемы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Vehicle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(Detai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ko-KR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ru-RU" altLang="ko-KR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Фото деталей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6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rtl="0" fontAlgn="t"/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Обнаружена утечка масла гидроусилителя автомобиля </a:t>
                      </a:r>
                      <a:r>
                        <a:rPr lang="ru-RU" altLang="ko-KR" sz="12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Нексия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altLang="ko-KR" sz="12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Равон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В ходе осмотра автомашины, был выявлен дефект стяжки (хомут). При слабой и не плотной</a:t>
                      </a:r>
                      <a:r>
                        <a:rPr lang="ru-RU" altLang="ko-KR" sz="1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стяжки хомута и при вибрации автомобиля масло </a:t>
                      </a:r>
                      <a:r>
                        <a:rPr lang="ru-RU" altLang="ko-KR" sz="12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ГУРа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вытекает через контактной зоны между шлангом и подрубкой </a:t>
                      </a:r>
                      <a:r>
                        <a:rPr lang="ru-RU" altLang="ko-KR" sz="12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ГУРа</a:t>
                      </a:r>
                      <a:r>
                        <a:rPr lang="ru-RU" altLang="ko-KR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</a:t>
                      </a:r>
                      <a:r>
                        <a:rPr lang="ru-RU" altLang="ko-KR" sz="12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23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at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WARRANTY</a:t>
                      </a:r>
                      <a:endParaRPr lang="ru-RU" altLang="ko-KR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Диагноз при ГАРАНТИИ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2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Мероприятие</a:t>
                      </a:r>
                      <a:r>
                        <a:rPr lang="ru-RU" altLang="ko-KR" sz="12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по устранению проблемы</a:t>
                      </a:r>
                      <a:r>
                        <a:rPr lang="en-US" altLang="ko-KR" sz="12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Были анализированы процесс крепления </a:t>
                      </a:r>
                      <a:r>
                        <a:rPr lang="ru-RU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ГУРа</a:t>
                      </a:r>
                      <a:r>
                        <a:rPr lang="ru-RU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 производственной линии, также были проверены все участки ремонта на наличие похожих проблем. Были проверены журналы регистрации ремонтированных автомобилей на участках </a:t>
                      </a:r>
                      <a:r>
                        <a:rPr lang="en-US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IRC</a:t>
                      </a:r>
                      <a:r>
                        <a:rPr lang="ru-RU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Все указанные результаты проверки показали что проблемы с утечкой масло и слабое крепление хомута патрубки не идентифицированы.</a:t>
                      </a:r>
                      <a:endParaRPr lang="ru-RU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Repair / Fix Description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200" b="0" kern="120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Для</a:t>
                      </a:r>
                      <a:r>
                        <a:rPr lang="ru-RU" altLang="ko-KR" sz="1200" b="0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детального анализа и для предотвращения и повторения таких типов проблем в дальнейшем, от дилера  потребованы отправить проблемные (замененные) хомуты в </a:t>
                      </a:r>
                      <a:r>
                        <a:rPr lang="ru-RU" altLang="ko-KR" sz="1200" b="0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УзАуто</a:t>
                      </a:r>
                      <a:r>
                        <a:rPr lang="ru-RU" altLang="ko-KR" sz="1200" b="0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Моторс г. </a:t>
                      </a:r>
                      <a:r>
                        <a:rPr lang="ru-RU" altLang="ko-KR" sz="1200" b="0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Асака</a:t>
                      </a:r>
                      <a:r>
                        <a:rPr lang="ru-RU" altLang="ko-KR" sz="1200" b="0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Также для дополнительного лабораторного анализа необходимо отправить экземпляр проблемного хомута Поставщику деталей.</a:t>
                      </a:r>
                      <a:endParaRPr lang="ru-RU" altLang="ko-KR" sz="1200" b="0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78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ru-RU" altLang="ko-KR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ru-RU" altLang="ko-KR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Примечание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ko-KR" sz="1200" b="0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38704" y="5733256"/>
            <a:ext cx="1368152" cy="307777"/>
          </a:xfrm>
          <a:prstGeom prst="rect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Video of issue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9" descr="IMG_20191214_14283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419" y="2346970"/>
            <a:ext cx="1264361" cy="1728192"/>
          </a:xfrm>
          <a:prstGeom prst="rect">
            <a:avLst/>
          </a:prstGeom>
        </p:spPr>
      </p:pic>
      <p:pic>
        <p:nvPicPr>
          <p:cNvPr id="23" name="Рисунок 22" descr="IMG_20191225_164007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429320" y="2482895"/>
            <a:ext cx="1477120" cy="1279186"/>
          </a:xfrm>
          <a:prstGeom prst="rect">
            <a:avLst/>
          </a:prstGeom>
        </p:spPr>
      </p:pic>
      <p:pic>
        <p:nvPicPr>
          <p:cNvPr id="24" name="Рисунок 23" descr="20190805_100608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3768" y="4221087"/>
            <a:ext cx="1662648" cy="1317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" y="0"/>
            <a:ext cx="910675" cy="6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6512</TotalTime>
  <Words>222</Words>
  <Application>Microsoft Office PowerPoint</Application>
  <PresentationFormat>Экран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Воздушный поток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Iqbol Teshabaev</dc:creator>
  <cp:lastModifiedBy>Shohruh Shokarimov</cp:lastModifiedBy>
  <cp:revision>799</cp:revision>
  <dcterms:created xsi:type="dcterms:W3CDTF">2016-05-10T03:41:27Z</dcterms:created>
  <dcterms:modified xsi:type="dcterms:W3CDTF">2020-01-31T09:33:12Z</dcterms:modified>
</cp:coreProperties>
</file>