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8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6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8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40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81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9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74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8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CD01-9A84-4942-80EB-81646E5EAC5F}" type="datetimeFigureOut">
              <a:rPr lang="ru-RU" smtClean="0"/>
              <a:t>02.11.2020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154E-6CA4-46B1-B42B-8146ACC9B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32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t="13696" r="7797" b="21348"/>
          <a:stretch/>
        </p:blipFill>
        <p:spPr bwMode="auto">
          <a:xfrm rot="16200000">
            <a:off x="2752327" y="1250911"/>
            <a:ext cx="3617845" cy="494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9830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Qudrat Abdullayev</dc:creator>
  <cp:lastModifiedBy>Qudrat Abdullayev</cp:lastModifiedBy>
  <cp:revision>6</cp:revision>
  <dcterms:created xsi:type="dcterms:W3CDTF">2020-11-02T05:09:30Z</dcterms:created>
  <dcterms:modified xsi:type="dcterms:W3CDTF">2020-11-02T09:51:30Z</dcterms:modified>
</cp:coreProperties>
</file>