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22" y="-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[Фотографи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[Фотография]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22806" y="-736126"/>
            <a:ext cx="5508817" cy="825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14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[Фотографи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[Фотография]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96299" y="-804140"/>
            <a:ext cx="5399345" cy="824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1460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asus</cp:lastModifiedBy>
  <cp:revision>3</cp:revision>
  <dcterms:created xsi:type="dcterms:W3CDTF">2020-05-04T18:11:14Z</dcterms:created>
  <dcterms:modified xsi:type="dcterms:W3CDTF">2020-05-05T04:16:23Z</dcterms:modified>
</cp:coreProperties>
</file>