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F380E-23F2-43E1-931F-D64756E494AF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1CA6A-0E06-4367-95BE-9EEBBD74A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6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ea typeface="맑은 고딕" pitchFamily="50" charset="-127"/>
            </a:endParaRPr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9AAFD069-4304-4E18-9DE9-08C0E5C31ED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3D160-4DA0-4A14-85DA-F8980050B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14A981-407D-46DA-BF1E-019FF07B5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5DF508-FC92-460F-B6CE-3B9A4E9F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7F64-1526-4054-A1AD-1EAB7EBBB6B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2FD78C-D4D1-448E-86B2-384442B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AD4E35-0E0E-4B4B-89DE-B689EE69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772-EA7D-45FA-B5EF-1A3A737AE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7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64655-BF7E-4370-BC22-618B8143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1A072A-2690-425C-80F4-CF85F7204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CA281-D1A9-40A5-9868-1F504851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7F64-1526-4054-A1AD-1EAB7EBBB6B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841C8A-DB7B-448C-BDD9-FFE52017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81F22-F434-4D4F-A49B-0AD908D9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772-EA7D-45FA-B5EF-1A3A737AE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20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F8294E-9035-4808-B6BB-D8C0DB946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2280AF-B79A-47E8-920F-CBDCEDEF8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58435E-7A19-4B97-9CB5-912B0EB8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7F64-1526-4054-A1AD-1EAB7EBBB6B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247128-A137-45BF-8D05-19BA0CC1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6AB9C2-4B39-48D2-B460-B2163E29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772-EA7D-45FA-B5EF-1A3A737AE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5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F284D-0E49-4131-A2A3-4B2B54D3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6FDD3F-DAE5-461D-B5EF-F4A48C55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C2FC1F-F3A7-4F9F-AF15-AE5B289F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7F64-1526-4054-A1AD-1EAB7EBBB6B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11DD29-A0F7-4E76-AD16-334A189A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1E6019-60F8-43D0-8CA9-EBAB09CB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772-EA7D-45FA-B5EF-1A3A737AE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6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123DA-457C-4E27-A917-76E6134B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AE05A3-1324-42B9-81B8-E7258DB5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A455C-9CD2-4C0A-B31F-B0C9A9FE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7F64-1526-4054-A1AD-1EAB7EBBB6B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B9421C-98A7-4A1F-A107-487165E6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DB303-05FB-43DB-BFD9-C4A54AD4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772-EA7D-45FA-B5EF-1A3A737AE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7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A4F8F-4F22-4A14-918E-D5E4804A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206391-BD34-47CE-848B-691639A73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89525-B88A-4379-9913-116E1C51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1A98B6-9146-4861-AD92-4E384889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7F64-1526-4054-A1AD-1EAB7EBBB6B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2D044B-505B-43E9-97C5-5FDABAFD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D26C23-FD1C-491F-8785-CD09E7CC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772-EA7D-45FA-B5EF-1A3A737AE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4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554F6-6941-4CCD-A9D7-A14D1B21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0AC10C-DC4D-417F-9AE0-750E3EE6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B29A2A-925D-4CBA-A804-EF98073F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33D64F-691D-4AFE-9A8D-2A693390E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578112-5B46-4D15-8328-6AEA971E0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03C4C2-CCE3-4A44-B433-2CF9CAAE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7F64-1526-4054-A1AD-1EAB7EBBB6B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DC94E3-03D2-4FEB-B2F4-623731B1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CB2C62-7A6F-4354-BF27-AD02A906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772-EA7D-45FA-B5EF-1A3A737AE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98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6E6DC-FD4A-40D7-974A-9095CFBC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14F76-C8C7-4619-821E-52C304CE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7F64-1526-4054-A1AD-1EAB7EBBB6B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DFDF0D-A6DB-4E51-9701-F143F474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D8D3B8-1F97-4756-927C-A481F2BF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772-EA7D-45FA-B5EF-1A3A737AE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44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1205F6-6EF5-4716-86F6-34A53EA0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7F64-1526-4054-A1AD-1EAB7EBBB6B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219275-1FE3-47CB-B5B6-A7FC08F0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E62A6E-2D65-40F6-8EA5-696D3293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772-EA7D-45FA-B5EF-1A3A737AE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74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0CE50-F6B7-4C64-9C6A-D1FB690C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942FC-638D-42D3-BB10-5431F73E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7EEF13-98DA-4841-82A9-00F529AF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52A3B6-C5B6-4C24-9CF0-AB75591C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7F64-1526-4054-A1AD-1EAB7EBBB6B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4A354B-22BF-4338-87F6-E14A7C35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8C0F9F-A5BE-4CA6-8989-63A96D0A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772-EA7D-45FA-B5EF-1A3A737AE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2964A-2F9E-4702-B80A-EB27274F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F17E4D-CE68-4B97-A833-2D653FA9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2B7D0C-FFCF-454B-B39E-B8276DFDB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200960-63E9-4827-BD0E-DE8BEF9C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7F64-1526-4054-A1AD-1EAB7EBBB6B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7EBCDB-4268-4746-9B44-C52ED110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DE1159-D7A8-4B62-961A-D88943A3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772-EA7D-45FA-B5EF-1A3A737AE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56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9184D-45DB-4FBE-8DAD-F135236B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98CA52-22C2-45C0-B98E-75A09F9C3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118B32-B886-49E2-915D-7A84CF391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27F64-1526-4054-A1AD-1EAB7EBBB6B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FD5F58-CB54-4843-B59B-53131E474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92BA0A-B1A7-47F4-AB6C-E844FD03D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8772-EA7D-45FA-B5EF-1A3A737AE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61626"/>
              </p:ext>
            </p:extLst>
          </p:nvPr>
        </p:nvGraphicFramePr>
        <p:xfrm>
          <a:off x="1631503" y="116632"/>
          <a:ext cx="8928992" cy="6393235"/>
        </p:xfrm>
        <a:graphic>
          <a:graphicData uri="http://schemas.openxmlformats.org/drawingml/2006/table">
            <a:tbl>
              <a:tblPr/>
              <a:tblGrid>
                <a:gridCol w="100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1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19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4. DRR - </a:t>
                      </a:r>
                      <a:r>
                        <a:rPr kumimoji="1" lang="ru-RU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Сифат</a:t>
                      </a:r>
                      <a:r>
                        <a:rPr kumimoji="1" lang="ru-RU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муаммоларини</a:t>
                      </a:r>
                      <a:r>
                        <a:rPr kumimoji="1" lang="ru-RU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 хал </a:t>
                      </a:r>
                      <a:r>
                        <a:rPr kumimoji="1" lang="ru-RU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килиш</a:t>
                      </a:r>
                      <a:r>
                        <a:rPr kumimoji="1" lang="ru-RU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хисоботи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B" pitchFamily="18" charset="-127"/>
                        <a:cs typeface="Arial" panose="020B0604020202020204" pitchFamily="34" charset="0"/>
                      </a:endParaRPr>
                    </a:p>
                  </a:txBody>
                  <a:tcPr marL="88416" marR="0" marT="47914" marB="4791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Бажарилиш муддати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6" marR="88416" marT="47912" marB="479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Маъсул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 ходим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: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Y헤드라인M" pitchFamily="18" charset="-127"/>
                        <a:cs typeface="Arial" panose="020B0604020202020204" pitchFamily="34" charset="0"/>
                      </a:endParaRPr>
                    </a:p>
                  </a:txBody>
                  <a:tcPr marL="88416" marR="88416" marT="47912" marB="479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35">
                <a:tc>
                  <a:txBody>
                    <a:bodyPr/>
                    <a:lstStyle/>
                    <a:p>
                      <a:pPr marL="0" marR="0" lvl="0" indent="0" algn="ctr" defTabSz="957263" rtl="0" eaLnBrk="1" fontAlgn="b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Модел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: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Y헤드라인M" pitchFamily="18" charset="-127"/>
                        <a:cs typeface="Arial" panose="020B0604020202020204" pitchFamily="34" charset="0"/>
                      </a:endParaRPr>
                    </a:p>
                  </a:txBody>
                  <a:tcPr marL="88416" marR="88416" marT="47914" marB="4791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Цех/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булим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: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Y헤드라인M" pitchFamily="18" charset="-127"/>
                        <a:cs typeface="Arial" panose="020B0604020202020204" pitchFamily="34" charset="0"/>
                      </a:endParaRPr>
                    </a:p>
                  </a:txBody>
                  <a:tcPr marL="95784" marR="0" marT="36016" marB="3601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Муаммо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аникланган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сана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5784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Нуксонли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автомобиллар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сони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  <a:endParaRPr lang="ru-RU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784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Y헤드라인M" pitchFamily="18" charset="-127"/>
                        <a:cs typeface="Arial" panose="020B0604020202020204" pitchFamily="34" charset="0"/>
                      </a:endParaRPr>
                    </a:p>
                  </a:txBody>
                  <a:tcPr marL="36001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Киргизбоев</a:t>
                      </a:r>
                      <a:r>
                        <a:rPr lang="ru-RU" sz="11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А.</a:t>
                      </a:r>
                      <a:endParaRPr lang="ru-RU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1" marR="0" marT="36016" marB="3601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COBALT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Y헤드라인M" pitchFamily="18" charset="-127"/>
                        <a:cs typeface="Arial" panose="020B0604020202020204" pitchFamily="34" charset="0"/>
                      </a:endParaRPr>
                    </a:p>
                  </a:txBody>
                  <a:tcPr marL="88416" marR="88416" marT="47914" marB="4791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WELD-2</a:t>
                      </a:r>
                      <a:endParaRPr lang="ru-RU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6" marR="0" marT="36016" marB="3601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22.05.2020</a:t>
                      </a:r>
                      <a:endParaRPr lang="ru-RU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6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6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Расмлар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36001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1" marR="0" marT="36016" marB="36016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106">
                <a:tc gridSpan="4">
                  <a:txBody>
                    <a:bodyPr/>
                    <a:lstStyle/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Нуксонни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тафсилоти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FST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INTERIOR TRANSMISSION AUTO CONTROL 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GAP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муаммоси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яъни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ўнг тарафи зазори очилиб қолиши.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90002" marR="0" marT="72034" marB="1440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3601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1507">
                <a:tc gridSpan="4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.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Нуксонни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туб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сабаби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A RATE 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СММ текширувида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Console box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ва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Shifting lever 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қотириладиган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Brkt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лар ўнг тараф   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WL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га кўтарилиб кетиши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асосий омил қилиб олинди,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хамда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MP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участкасида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бос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қичма босқич такомилаштириш ишлари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ни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олиб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бориш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.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3601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3061">
                <a:tc gridSpan="4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3.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Нуксонни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вактинча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тухтатиш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усули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қсонни вақтинчалик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TAPE 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губка қўйиб ўткизиб турилди. Такомилаштириш ишларидан кейин  натижа ижобий бўлганлиги учун контеймент  тўхтатилди.</a:t>
                      </a:r>
                      <a:endParaRPr kumimoji="1" lang="ru-RU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3601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4330">
                <a:tc gridSpan="4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.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Нуксонни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бартараф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килиш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чора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тадбирлари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MP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участкасида ўнг тарафдаги секторда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Suspension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Asm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деталини пайвандлаш жараёнида ишлатиладиган локатор ва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Clamp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лари 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WL - 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га туширдик, чап тараф сектордаги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CLAMP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ва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PIN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ларни созланди.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Frt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floor 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участкасида  хам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CLAMP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ва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PIN</a:t>
                      </a:r>
                      <a:r>
                        <a:rPr kumimoji="1" lang="uz-Cyrl-UZ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ларни  созланди.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BP-089721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Ишлар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давом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этяпти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fact =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0,5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~1,0mm)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Муаммо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тулик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бартараф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1" lang="ru-RU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килинди</a:t>
                      </a:r>
                      <a:r>
                        <a:rPr kumimoji="1" lang="ru-RU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.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ru-RU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ru-RU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3601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612">
                <a:tc gridSpan="4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5.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Нуксонни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тухтатиш</a:t>
                      </a:r>
                      <a:r>
                        <a:rPr kumimoji="1" lang="ru-RU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санаси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 marL="90002" marR="0" marT="72034" marB="14406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Brake Point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  <a:endParaRPr lang="ru-RU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3601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52" descr="C:\Users\MH0559\AppData\Local\Microsoft\Windows\Temporary Internet Files\Content.Outlook\ZFMP2RO1\IMG_20200220_1611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1196752"/>
            <a:ext cx="252028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вал 3"/>
          <p:cNvSpPr/>
          <p:nvPr/>
        </p:nvSpPr>
        <p:spPr>
          <a:xfrm>
            <a:off x="8688289" y="1520974"/>
            <a:ext cx="1563439" cy="32385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2" r="36163" b="10626"/>
          <a:stretch>
            <a:fillRect/>
          </a:stretch>
        </p:blipFill>
        <p:spPr bwMode="auto">
          <a:xfrm>
            <a:off x="8040216" y="2060849"/>
            <a:ext cx="2520280" cy="108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3" descr="C:\Users\MH0559\Desktop\rasm\4fabf288-4af1-4e53-97a8-62b099088bf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2" t="31754" r="4990" b="37051"/>
          <a:stretch>
            <a:fillRect/>
          </a:stretch>
        </p:blipFill>
        <p:spPr bwMode="auto">
          <a:xfrm>
            <a:off x="8112225" y="3212977"/>
            <a:ext cx="1944687" cy="74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9" r="35490" b="15858"/>
          <a:stretch>
            <a:fillRect/>
          </a:stretch>
        </p:blipFill>
        <p:spPr bwMode="auto">
          <a:xfrm>
            <a:off x="8052568" y="4040870"/>
            <a:ext cx="2507928" cy="208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7" t="10126" r="33868" b="24194"/>
          <a:stretch>
            <a:fillRect/>
          </a:stretch>
        </p:blipFill>
        <p:spPr bwMode="auto">
          <a:xfrm>
            <a:off x="5935737" y="4895808"/>
            <a:ext cx="20812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8112150" y="2184921"/>
            <a:ext cx="7921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ru-RU" sz="1100" b="1" dirty="0">
                <a:solidFill>
                  <a:srgbClr val="FF0000"/>
                </a:solidFill>
                <a:latin typeface="Arial" charset="0"/>
                <a:cs typeface="Arial" charset="0"/>
              </a:rPr>
              <a:t>Before</a:t>
            </a:r>
            <a:endParaRPr lang="ru-RU" altLang="ru-RU" sz="11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0380439" y="2849407"/>
            <a:ext cx="215900" cy="21955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8688289" y="2420888"/>
            <a:ext cx="1692151" cy="50405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10272464" y="5751176"/>
            <a:ext cx="323875" cy="360436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0048850" y="5049118"/>
            <a:ext cx="288925" cy="2159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616281" y="4671057"/>
            <a:ext cx="1692423" cy="111571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8616281" y="4598985"/>
            <a:ext cx="1440631" cy="468313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8112224" y="4436676"/>
            <a:ext cx="7921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ru-RU" sz="1400" b="1" dirty="0">
                <a:solidFill>
                  <a:srgbClr val="0070C0"/>
                </a:solidFill>
                <a:latin typeface="Arial" charset="0"/>
                <a:cs typeface="Arial" charset="0"/>
              </a:rPr>
              <a:t>After</a:t>
            </a:r>
            <a:endParaRPr lang="ru-RU" altLang="ru-RU" sz="1400" b="1" dirty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Овал 24"/>
          <p:cNvSpPr/>
          <p:nvPr/>
        </p:nvSpPr>
        <p:spPr>
          <a:xfrm rot="20834439">
            <a:off x="6332539" y="5706559"/>
            <a:ext cx="1584325" cy="287338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7752184" y="4751384"/>
            <a:ext cx="432048" cy="855776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9264353" y="4941168"/>
            <a:ext cx="360363" cy="2159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8688288" y="2276873"/>
            <a:ext cx="648072" cy="271066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132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Широкоэкранный</PresentationFormat>
  <Paragraphs>29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굴림</vt:lpstr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Alisher Kirgizbaev</dc:creator>
  <cp:lastModifiedBy>Alisher Kirgizbaev</cp:lastModifiedBy>
  <cp:revision>2</cp:revision>
  <dcterms:created xsi:type="dcterms:W3CDTF">2020-10-30T12:57:31Z</dcterms:created>
  <dcterms:modified xsi:type="dcterms:W3CDTF">2020-10-30T12:59:35Z</dcterms:modified>
</cp:coreProperties>
</file>