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7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5" autoAdjust="0"/>
    <p:restoredTop sz="98387" autoAdjust="0"/>
  </p:normalViewPr>
  <p:slideViewPr>
    <p:cSldViewPr>
      <p:cViewPr varScale="1">
        <p:scale>
          <a:sx n="85" d="100"/>
          <a:sy n="85" d="100"/>
        </p:scale>
        <p:origin x="109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AEF7E-BFBD-4F29-AD02-89B153333851}" type="datetimeFigureOut">
              <a:rPr lang="ru-RU" smtClean="0"/>
              <a:t>11.03.2020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D7B78-45BA-419C-B14F-3DD2E6412F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67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314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10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64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50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25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11.03.2020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10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11.03.2020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29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11.03.2020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39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11.03.2020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81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11.03.2020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52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11.03.2020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06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24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5" y="274638"/>
            <a:ext cx="8825050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142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Mirzohid Normatov</dc:creator>
  <cp:lastModifiedBy>Kamoliddin Rahmatov</cp:lastModifiedBy>
  <cp:revision>244</cp:revision>
  <dcterms:created xsi:type="dcterms:W3CDTF">2019-05-01T05:45:44Z</dcterms:created>
  <dcterms:modified xsi:type="dcterms:W3CDTF">2020-03-11T11:00:31Z</dcterms:modified>
</cp:coreProperties>
</file>