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" b="23785"/>
          <a:stretch/>
        </p:blipFill>
        <p:spPr bwMode="auto">
          <a:xfrm rot="16200000">
            <a:off x="1129649" y="-1127419"/>
            <a:ext cx="6855769" cy="911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672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1</cp:revision>
  <dcterms:created xsi:type="dcterms:W3CDTF">2020-11-11T13:43:22Z</dcterms:created>
  <dcterms:modified xsi:type="dcterms:W3CDTF">2020-11-11T13:44:23Z</dcterms:modified>
</cp:coreProperties>
</file>