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530DB-6F15-40DA-91F7-7ACBB42FEB61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8E09F-9580-486C-B9D4-6A1B823F3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33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CEE5-4666-43BB-AC34-4565828DA2CE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18B17-3E58-43C7-BD62-143E0A99F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0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2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6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0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9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0932-87F4-41A7-8640-0441119E78A5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58B8-DA1A-4394-BAF5-FDDBB5804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7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55426" y="333859"/>
            <a:ext cx="8270488" cy="62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90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Bekzod Mamarasulov</dc:creator>
  <cp:lastModifiedBy>Qudrat Abdullayev</cp:lastModifiedBy>
  <cp:revision>18</cp:revision>
  <cp:lastPrinted>2020-05-11T04:40:34Z</cp:lastPrinted>
  <dcterms:created xsi:type="dcterms:W3CDTF">2020-05-11T04:36:32Z</dcterms:created>
  <dcterms:modified xsi:type="dcterms:W3CDTF">2020-05-22T03:46:28Z</dcterms:modified>
</cp:coreProperties>
</file>