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>
        <p:scale>
          <a:sx n="100" d="100"/>
          <a:sy n="100" d="100"/>
        </p:scale>
        <p:origin x="-34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2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5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7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5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0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1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7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4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F920-B4BE-4B5A-BD74-E03265451BE8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52399" y="240778"/>
            <a:ext cx="11565467" cy="610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u="sng" dirty="0" smtClean="0"/>
              <a:t>Warranty </a:t>
            </a:r>
            <a:r>
              <a:rPr lang="en-US" altLang="ko-KR" sz="2000" b="1" u="sng" dirty="0"/>
              <a:t>Report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55259"/>
              </p:ext>
            </p:extLst>
          </p:nvPr>
        </p:nvGraphicFramePr>
        <p:xfrm>
          <a:off x="231431" y="690187"/>
          <a:ext cx="11708012" cy="6023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7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8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000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2766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90772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91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M300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XWBMF48NELA553287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Part Name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TRANSAXLE ASM-MAN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09.10.2020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 Number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25186889 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Identification &amp; Definition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Vehicle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 (Detai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4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rtl="0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Description: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Transaxle 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Asm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Manual- Abnormal noise.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 rtl="0" fontAlgn="t">
                        <a:buAutoNum type="arabicParenR"/>
                      </a:pPr>
                      <a:endParaRPr lang="en-US" altLang="ko-KR" sz="16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 rtl="0" fontAlgn="t">
                        <a:buAutoNum type="arabicParenR"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Vehicle mileage is  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2082 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km</a:t>
                      </a:r>
                    </a:p>
                    <a:p>
                      <a:pPr marL="342900" indent="-342900" rtl="0" fontAlgn="t">
                        <a:buAutoNum type="arabicParenR"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TUN: 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T2200970A15X0020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Diagnosis at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WARRANTY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suspected cause is the noise of the synchronizers.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 (Distant)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5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Repair / Fix Description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 this time, the problem TRANSAXLE ASM-MAN  is 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vehicle.</a:t>
                      </a:r>
                      <a:endParaRPr lang="ru-RU" altLang="ko-KR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4" name="그룹 18">
            <a:extLst>
              <a:ext uri="{FF2B5EF4-FFF2-40B4-BE49-F238E27FC236}">
                <a16:creationId xmlns="" xmlns:a16="http://schemas.microsoft.com/office/drawing/2014/main" id="{D3B6B8D8-C761-486C-A68D-6822333689E0}"/>
              </a:ext>
            </a:extLst>
          </p:cNvPr>
          <p:cNvGrpSpPr/>
          <p:nvPr/>
        </p:nvGrpSpPr>
        <p:grpSpPr>
          <a:xfrm>
            <a:off x="8437663" y="2348963"/>
            <a:ext cx="3173312" cy="1432462"/>
            <a:chOff x="1207445" y="720620"/>
            <a:chExt cx="7081357" cy="3279563"/>
          </a:xfrm>
        </p:grpSpPr>
        <p:pic>
          <p:nvPicPr>
            <p:cNvPr id="15" name="그림 2">
              <a:extLst>
                <a:ext uri="{FF2B5EF4-FFF2-40B4-BE49-F238E27FC236}">
                  <a16:creationId xmlns="" xmlns:a16="http://schemas.microsoft.com/office/drawing/2014/main" id="{D750317A-1E1F-445F-971C-A66FD6187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872" y="720620"/>
              <a:ext cx="4052867" cy="3279561"/>
            </a:xfrm>
            <a:prstGeom prst="rect">
              <a:avLst/>
            </a:prstGeom>
          </p:spPr>
        </p:pic>
        <p:sp>
          <p:nvSpPr>
            <p:cNvPr id="16" name="화살표: 왼쪽 6">
              <a:extLst>
                <a:ext uri="{FF2B5EF4-FFF2-40B4-BE49-F238E27FC236}">
                  <a16:creationId xmlns="" xmlns:a16="http://schemas.microsoft.com/office/drawing/2014/main" id="{52013905-9A4C-4E21-A1C0-22A6407E60BE}"/>
                </a:ext>
              </a:extLst>
            </p:cNvPr>
            <p:cNvSpPr/>
            <p:nvPr/>
          </p:nvSpPr>
          <p:spPr>
            <a:xfrm>
              <a:off x="5164854" y="2863780"/>
              <a:ext cx="688312" cy="376814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1st</a:t>
              </a:r>
              <a:endParaRPr lang="ko-KR" altLang="en-US" sz="1000" dirty="0"/>
            </a:p>
          </p:txBody>
        </p:sp>
        <p:sp>
          <p:nvSpPr>
            <p:cNvPr id="17" name="화살표: 왼쪽 7">
              <a:extLst>
                <a:ext uri="{FF2B5EF4-FFF2-40B4-BE49-F238E27FC236}">
                  <a16:creationId xmlns="" xmlns:a16="http://schemas.microsoft.com/office/drawing/2014/main" id="{02DA4730-5F03-4DEA-9DDE-24526C7B0902}"/>
                </a:ext>
              </a:extLst>
            </p:cNvPr>
            <p:cNvSpPr/>
            <p:nvPr/>
          </p:nvSpPr>
          <p:spPr>
            <a:xfrm>
              <a:off x="5164854" y="2360400"/>
              <a:ext cx="688312" cy="376814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2nd</a:t>
              </a:r>
              <a:endParaRPr lang="ko-KR" altLang="en-US" sz="1000" dirty="0"/>
            </a:p>
          </p:txBody>
        </p:sp>
        <p:sp>
          <p:nvSpPr>
            <p:cNvPr id="18" name="화살표: 오른쪽 8">
              <a:extLst>
                <a:ext uri="{FF2B5EF4-FFF2-40B4-BE49-F238E27FC236}">
                  <a16:creationId xmlns="" xmlns:a16="http://schemas.microsoft.com/office/drawing/2014/main" id="{2DD9A0FF-E0F9-4FF7-B453-4DF4BB9C6EDD}"/>
                </a:ext>
              </a:extLst>
            </p:cNvPr>
            <p:cNvSpPr/>
            <p:nvPr/>
          </p:nvSpPr>
          <p:spPr>
            <a:xfrm>
              <a:off x="1207445" y="1857829"/>
              <a:ext cx="688312" cy="37681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/>
                <a:t>3rd</a:t>
              </a:r>
              <a:endParaRPr lang="ko-KR" altLang="en-US" sz="1000" dirty="0"/>
            </a:p>
          </p:txBody>
        </p:sp>
        <p:sp>
          <p:nvSpPr>
            <p:cNvPr id="19" name="화살표: 오른쪽 9">
              <a:extLst>
                <a:ext uri="{FF2B5EF4-FFF2-40B4-BE49-F238E27FC236}">
                  <a16:creationId xmlns="" xmlns:a16="http://schemas.microsoft.com/office/drawing/2014/main" id="{1CAD45CB-D3A0-46AE-BBCD-6D407913235B}"/>
                </a:ext>
              </a:extLst>
            </p:cNvPr>
            <p:cNvSpPr/>
            <p:nvPr/>
          </p:nvSpPr>
          <p:spPr>
            <a:xfrm>
              <a:off x="1207445" y="1285979"/>
              <a:ext cx="688312" cy="37681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/>
                <a:t>4th</a:t>
              </a:r>
              <a:endParaRPr lang="ko-KR" altLang="en-US" sz="1000" dirty="0"/>
            </a:p>
          </p:txBody>
        </p:sp>
        <p:pic>
          <p:nvPicPr>
            <p:cNvPr id="20" name="그림 15">
              <a:extLst>
                <a:ext uri="{FF2B5EF4-FFF2-40B4-BE49-F238E27FC236}">
                  <a16:creationId xmlns="" xmlns:a16="http://schemas.microsoft.com/office/drawing/2014/main" id="{58A10A77-79D4-4945-AD13-2E9188D8B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323503" y="2020448"/>
              <a:ext cx="3170157" cy="789313"/>
            </a:xfrm>
            <a:prstGeom prst="rect">
              <a:avLst/>
            </a:prstGeom>
          </p:spPr>
        </p:pic>
        <p:sp>
          <p:nvSpPr>
            <p:cNvPr id="21" name="화살표: 왼쪽 16">
              <a:extLst>
                <a:ext uri="{FF2B5EF4-FFF2-40B4-BE49-F238E27FC236}">
                  <a16:creationId xmlns="" xmlns:a16="http://schemas.microsoft.com/office/drawing/2014/main" id="{A835AA71-21F7-4A04-BB8D-E0758CB93B1E}"/>
                </a:ext>
              </a:extLst>
            </p:cNvPr>
            <p:cNvSpPr/>
            <p:nvPr/>
          </p:nvSpPr>
          <p:spPr>
            <a:xfrm>
              <a:off x="7264211" y="1662793"/>
              <a:ext cx="1024591" cy="376814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Syn. ring</a:t>
              </a:r>
              <a:endParaRPr lang="ko-KR" altLang="en-US" sz="1000" dirty="0"/>
            </a:p>
          </p:txBody>
        </p:sp>
        <p:sp>
          <p:nvSpPr>
            <p:cNvPr id="22" name="화살표: 왼쪽 17">
              <a:extLst>
                <a:ext uri="{FF2B5EF4-FFF2-40B4-BE49-F238E27FC236}">
                  <a16:creationId xmlns="" xmlns:a16="http://schemas.microsoft.com/office/drawing/2014/main" id="{B13AC8BA-7847-40B7-AA85-D2C66B76E04E}"/>
                </a:ext>
              </a:extLst>
            </p:cNvPr>
            <p:cNvSpPr/>
            <p:nvPr/>
          </p:nvSpPr>
          <p:spPr>
            <a:xfrm>
              <a:off x="7264210" y="2831488"/>
              <a:ext cx="1024591" cy="376814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Syn. ring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7646</TotalTime>
  <Words>90</Words>
  <Application>Microsoft Office PowerPoint</Application>
  <PresentationFormat>Произвольный</PresentationFormat>
  <Paragraphs>33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테마</vt:lpstr>
      <vt:lpstr>Презентация PowerPoint</vt:lpstr>
    </vt:vector>
  </TitlesOfParts>
  <Company>GM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Jongphil Park</dc:creator>
  <cp:lastModifiedBy>Hosiljon Rahimov</cp:lastModifiedBy>
  <cp:revision>425</cp:revision>
  <dcterms:created xsi:type="dcterms:W3CDTF">2017-06-28T01:01:38Z</dcterms:created>
  <dcterms:modified xsi:type="dcterms:W3CDTF">2020-11-02T10:03:30Z</dcterms:modified>
</cp:coreProperties>
</file>