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0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surbek Soliyev" initials="MS" lastIdx="1" clrIdx="0">
    <p:extLst>
      <p:ext uri="{19B8F6BF-5375-455C-9EA6-DF929625EA0E}">
        <p15:presenceInfo xmlns:p15="http://schemas.microsoft.com/office/powerpoint/2012/main" userId="S-1-5-21-829955094-3172354787-1161462417-45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DE54F-6F73-4168-8DC5-750D68DB3954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3241F-CCB1-4555-9B16-C0DF8C456D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631AF-B74F-4F3D-B3CA-0DBA0E7FD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2D9885-B662-4387-AD1F-71EEDD93D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7C43A5-D28A-47CB-A41A-0FCE8981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7854-7865-421B-A853-D60059E61263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DFCFC8-F718-4B69-A1AD-A5B62347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07781D-C524-4CB6-B221-4D9FBE3D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3443-A85C-4DA1-A282-960D5EE36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27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4756FD-A1B9-4872-8A9D-5036D257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8E772D-1D08-4BCD-BEF1-4D24956D8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9A930E-8D55-4804-8CFA-FDC8A084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7854-7865-421B-A853-D60059E61263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7E9854-AA5A-441A-A8D5-465AC3D3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34FA60-03A3-4552-9DE7-0D2ABE49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3443-A85C-4DA1-A282-960D5EE36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12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94318F-60A6-4588-AD2E-4D586760D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DB94C9-2076-4828-ABD7-E43619192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91015A-9D3D-4F07-9E3B-46E5BE5F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7854-7865-421B-A853-D60059E61263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31ACB5-83CA-48E4-B77A-36796459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F9C435-B231-4DC6-8A6A-01F57040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3443-A85C-4DA1-A282-960D5EE36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45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359D6-4E1C-4855-9A7D-51434F69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91ABF7-3B59-444D-9202-EB33C83CE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40F7DA-CF33-49FD-B40C-1F02E2AF2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7854-7865-421B-A853-D60059E61263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C84E82-FF42-42B5-A09B-D7635193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38C436-DBEE-4A3D-8BC4-90EAB95D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3443-A85C-4DA1-A282-960D5EE36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89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D62CA-87A5-4EAE-BA9B-132E2256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7F6DB0-A81E-468C-B7AF-228F24B58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6BFE84-21D6-4CEB-8979-9E7A59F03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7854-7865-421B-A853-D60059E61263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2DD9BA-D903-406E-8B30-F87903D9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7B45DA-DF67-41D7-B2C6-00DC7A40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3443-A85C-4DA1-A282-960D5EE36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3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A4D51-6017-412C-B913-97202042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711579-879E-4BF3-B211-85F10CF14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ABB620-8DA8-4AB7-B9B5-24D1C9B5A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A07DD9-7858-4422-B7CB-71FA0D50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7854-7865-421B-A853-D60059E61263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94E41C-79BF-4DF2-92BB-249D7057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D79909-DED6-42BD-98BD-05D41AB9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3443-A85C-4DA1-A282-960D5EE36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19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9D85D-AC45-4E65-8BCE-95016444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793FB6-8892-45B8-A898-511F85B36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0F09A8-BDA6-4AEE-B2A0-E492A6812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281BC2-FABC-4787-9E2D-F23CCC733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610247D-6B4C-4A45-A0D1-40EAF50B8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1B6047B-BF9E-4FD3-90A4-370E79AC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7854-7865-421B-A853-D60059E61263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69F8951-4385-41EC-B39B-FCFBD53B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F1F858-8238-418C-85CC-A9A65DCC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3443-A85C-4DA1-A282-960D5EE36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0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9C4AC-4377-4FED-99F0-E6785963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6724414-83F3-47A7-8E92-42639A49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7854-7865-421B-A853-D60059E61263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A3EB985-A6B4-4D7B-8466-51EC91225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BFAC23-BD17-40B4-A8A4-034B0B65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3443-A85C-4DA1-A282-960D5EE36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3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0AFCE4C-4A23-4161-957A-567FA847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7854-7865-421B-A853-D60059E61263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EC541BA-F0CC-48B5-A765-898A271F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F7FBAD-770A-4CF7-B09F-84085549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3443-A85C-4DA1-A282-960D5EE36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67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45B6E-2114-4062-B70A-C2ADA586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2A56CB-D780-4BF2-92FD-14AC6C85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9019E7-E31C-4A40-833C-A96A6C6D4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5E1B40-8916-4170-855B-5B5EE726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7854-7865-421B-A853-D60059E61263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738819-D893-42C7-B019-BB9A3E643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F3CF79-B0CC-4771-93F4-9251532D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3443-A85C-4DA1-A282-960D5EE36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93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06CC8-DE5A-4562-BCCC-E9492785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EFE9F6-5997-4646-A9B4-744FEE7DF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E9BCA4-23DA-4C67-8A57-045B7E74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B94462-11C0-4B12-91A4-1F22A477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7854-7865-421B-A853-D60059E61263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E75E81-806F-4F51-B663-B7BF6375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32B0BB-3C48-4536-A35D-C370482E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3443-A85C-4DA1-A282-960D5EE36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08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4309B-2783-4525-ADB4-CD6E820F5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C63CD2-0B11-467F-AE6C-EEF926918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382ED2-4CEB-49D7-B607-C0EDDD41B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7854-7865-421B-A853-D60059E61263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0EDDBC-7B7A-4D9C-9480-42C9D687C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0959E7-2201-43BA-A08F-F573AB913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13443-A85C-4DA1-A282-960D5EE36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64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2A0E76D6-94D8-4D9D-96C4-8281171C6D44}"/>
              </a:ext>
            </a:extLst>
          </p:cNvPr>
          <p:cNvGraphicFramePr>
            <a:graphicFrameLocks noGrp="1"/>
          </p:cNvGraphicFramePr>
          <p:nvPr/>
        </p:nvGraphicFramePr>
        <p:xfrm>
          <a:off x="4657227" y="1825616"/>
          <a:ext cx="2877546" cy="4351356"/>
        </p:xfrm>
        <a:graphic>
          <a:graphicData uri="http://schemas.openxmlformats.org/drawingml/2006/table">
            <a:tbl>
              <a:tblPr/>
              <a:tblGrid>
                <a:gridCol w="119389">
                  <a:extLst>
                    <a:ext uri="{9D8B030D-6E8A-4147-A177-3AD203B41FA5}">
                      <a16:colId xmlns:a16="http://schemas.microsoft.com/office/drawing/2014/main" val="1964940046"/>
                    </a:ext>
                  </a:extLst>
                </a:gridCol>
                <a:gridCol w="158733">
                  <a:extLst>
                    <a:ext uri="{9D8B030D-6E8A-4147-A177-3AD203B41FA5}">
                      <a16:colId xmlns:a16="http://schemas.microsoft.com/office/drawing/2014/main" val="73423669"/>
                    </a:ext>
                  </a:extLst>
                </a:gridCol>
                <a:gridCol w="298473">
                  <a:extLst>
                    <a:ext uri="{9D8B030D-6E8A-4147-A177-3AD203B41FA5}">
                      <a16:colId xmlns:a16="http://schemas.microsoft.com/office/drawing/2014/main" val="632232789"/>
                    </a:ext>
                  </a:extLst>
                </a:gridCol>
                <a:gridCol w="260485">
                  <a:extLst>
                    <a:ext uri="{9D8B030D-6E8A-4147-A177-3AD203B41FA5}">
                      <a16:colId xmlns:a16="http://schemas.microsoft.com/office/drawing/2014/main" val="1136829176"/>
                    </a:ext>
                  </a:extLst>
                </a:gridCol>
                <a:gridCol w="282192">
                  <a:extLst>
                    <a:ext uri="{9D8B030D-6E8A-4147-A177-3AD203B41FA5}">
                      <a16:colId xmlns:a16="http://schemas.microsoft.com/office/drawing/2014/main" val="3179313929"/>
                    </a:ext>
                  </a:extLst>
                </a:gridCol>
                <a:gridCol w="293046">
                  <a:extLst>
                    <a:ext uri="{9D8B030D-6E8A-4147-A177-3AD203B41FA5}">
                      <a16:colId xmlns:a16="http://schemas.microsoft.com/office/drawing/2014/main" val="455924120"/>
                    </a:ext>
                  </a:extLst>
                </a:gridCol>
                <a:gridCol w="732614">
                  <a:extLst>
                    <a:ext uri="{9D8B030D-6E8A-4147-A177-3AD203B41FA5}">
                      <a16:colId xmlns:a16="http://schemas.microsoft.com/office/drawing/2014/main" val="1180846095"/>
                    </a:ext>
                  </a:extLst>
                </a:gridCol>
                <a:gridCol w="732614">
                  <a:extLst>
                    <a:ext uri="{9D8B030D-6E8A-4147-A177-3AD203B41FA5}">
                      <a16:colId xmlns:a16="http://schemas.microsoft.com/office/drawing/2014/main" val="651686736"/>
                    </a:ext>
                  </a:extLst>
                </a:gridCol>
              </a:tblGrid>
              <a:tr h="1099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№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Lacetti  J-200</a:t>
                      </a:r>
                    </a:p>
                  </a:txBody>
                  <a:tcPr marL="4072" marR="4072" marT="4072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Махсус код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MARKASI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QALINLIGI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ENI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ОРГИНАЛ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ЗАМЕНИТЕЛЬ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190146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411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CR2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1280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11082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431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CR4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930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701661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Spark M-300</a:t>
                      </a:r>
                    </a:p>
                  </a:txBody>
                  <a:tcPr marL="4072" marR="4072" marT="4072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501-502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CR4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1560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903131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503-504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CR2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950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556463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505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CR2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1210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748536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506-507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CR2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1410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49114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510-511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CR2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1350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0969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514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CR2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1580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Posco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Posco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4747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515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CR3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1500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847948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516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CR3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1120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12617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518-519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CR2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1050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111920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Cobalt GSV-EM</a:t>
                      </a:r>
                    </a:p>
                  </a:txBody>
                  <a:tcPr marL="4072" marR="4072" marT="4072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601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CR3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1290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164447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602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CR180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1685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449258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604-605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CR4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1060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749701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606-607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CR4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1560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968472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610-611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CR210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1280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Posco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Posco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041321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612-613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CR210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1280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Posco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Posco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451384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614-615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CR4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1350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220088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616-617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CR4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1370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852360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618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CR210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1020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Posco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Posco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235689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633-634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CR340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1.4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640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723927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637-638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CR210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1.6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640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891933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649-650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CR590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1.2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1345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147945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GENTRA  MCE</a:t>
                      </a:r>
                    </a:p>
                  </a:txBody>
                  <a:tcPr marL="4072" marR="4072" marT="4072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432-433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CR4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1515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214023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434-435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CR4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1020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Posco (06-07 </a:t>
                      </a:r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ой)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503972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436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CR2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1560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488389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437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CR4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1490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361951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440-441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CR2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1240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786864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442-443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CR4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840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865829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446-447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CR180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880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012991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448-449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CR4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870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347278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450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CR4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1060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023265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AVEO  T-250</a:t>
                      </a:r>
                    </a:p>
                  </a:txBody>
                  <a:tcPr marL="4072" marR="4072" marT="4072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801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CR4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1160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900982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802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CR2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1546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88670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803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CR4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1550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87069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804-805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CR4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1060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868346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806-807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CR5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1610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BAO Steeel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BAO Steeel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076696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810-811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CR3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1317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452858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812-813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CR3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1290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94977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814-815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CR4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1370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147768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816-817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CR4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1317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590998"/>
                  </a:ext>
                </a:extLst>
              </a:tr>
              <a:tr h="10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818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CR3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965</a:t>
                      </a:r>
                    </a:p>
                  </a:txBody>
                  <a:tcPr marL="4072" marR="4072" marT="4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Северстал</a:t>
                      </a:r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72" marR="4072" marT="4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164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8300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3511</TotalTime>
  <Words>318</Words>
  <Application>Microsoft Office PowerPoint</Application>
  <PresentationFormat>Широкоэкранный</PresentationFormat>
  <Paragraphs>306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Mansurbek Soliyev</dc:creator>
  <cp:lastModifiedBy>Bobirjon Bozorov</cp:lastModifiedBy>
  <cp:revision>159</cp:revision>
  <dcterms:created xsi:type="dcterms:W3CDTF">2020-02-21T06:04:36Z</dcterms:created>
  <dcterms:modified xsi:type="dcterms:W3CDTF">2020-11-03T09:03:53Z</dcterms:modified>
</cp:coreProperties>
</file>