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8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0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3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4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7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40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9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14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74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8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CD01-9A84-4942-80EB-81646E5EAC5F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32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0" r="5555" b="15686"/>
          <a:stretch/>
        </p:blipFill>
        <p:spPr bwMode="auto">
          <a:xfrm>
            <a:off x="2555776" y="908720"/>
            <a:ext cx="388843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10</cp:revision>
  <dcterms:created xsi:type="dcterms:W3CDTF">2020-11-02T05:09:30Z</dcterms:created>
  <dcterms:modified xsi:type="dcterms:W3CDTF">2020-11-04T07:00:38Z</dcterms:modified>
</cp:coreProperties>
</file>