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FAEFC-A906-4538-812A-B523D4557966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DCFB-3260-42FA-A9E7-2EE608B6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7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DCFB-3260-42FA-A9E7-2EE608B64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7" t="11562" r="28500" b="14939"/>
          <a:stretch/>
        </p:blipFill>
        <p:spPr bwMode="auto">
          <a:xfrm>
            <a:off x="2339752" y="548679"/>
            <a:ext cx="4608512" cy="5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98</cp:revision>
  <dcterms:created xsi:type="dcterms:W3CDTF">2020-10-07T12:45:30Z</dcterms:created>
  <dcterms:modified xsi:type="dcterms:W3CDTF">2020-10-13T03:56:45Z</dcterms:modified>
</cp:coreProperties>
</file>