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4664"/>
            <a:ext cx="7188621" cy="522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4876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Qudrat Abdullayev</dc:creator>
  <cp:lastModifiedBy>Qudrat Abdullayev</cp:lastModifiedBy>
  <cp:revision>5</cp:revision>
  <dcterms:created xsi:type="dcterms:W3CDTF">2020-06-22T03:33:35Z</dcterms:created>
  <dcterms:modified xsi:type="dcterms:W3CDTF">2020-06-22T14:13:33Z</dcterms:modified>
</cp:coreProperties>
</file>