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>
        <p:scale>
          <a:sx n="100" d="100"/>
          <a:sy n="100" d="100"/>
        </p:scale>
        <p:origin x="-33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5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7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5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0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1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7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F920-B4BE-4B5A-BD74-E03265451BE8}" type="datetimeFigureOut">
              <a:rPr lang="ko-KR" altLang="en-US" smtClean="0"/>
              <a:pPr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AFC1-5F07-4999-B67B-66383E9A0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52399" y="240778"/>
            <a:ext cx="11565467" cy="610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u="sng" dirty="0" smtClean="0"/>
              <a:t>Warranty </a:t>
            </a:r>
            <a:r>
              <a:rPr lang="en-US" altLang="ko-KR" sz="2000" b="1" u="sng" dirty="0"/>
              <a:t>Report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891"/>
              </p:ext>
            </p:extLst>
          </p:nvPr>
        </p:nvGraphicFramePr>
        <p:xfrm>
          <a:off x="231431" y="690187"/>
          <a:ext cx="11708012" cy="6149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7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8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000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2766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90772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91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M300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XWBMF48NELA542003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 Name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TRANSAXLE ASM-MAN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26,06,2020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 Number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25186889 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Identification &amp; Definition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Vehicle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 (Detai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4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rtl="0" fontAlgn="t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TRANSAXLE ASM-MAN – Noise. Abnormal noise is detected when the vehicle is driven at the 1th shift. When driving in other shifts, this noise does not come out. </a:t>
                      </a:r>
                    </a:p>
                    <a:p>
                      <a:pPr marL="342900" indent="-342900" rtl="0" fontAlgn="t">
                        <a:buAutoNum type="arabicParenR"/>
                      </a:pPr>
                      <a:endParaRPr lang="en-US" altLang="ko-KR" sz="16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 rtl="0" fontAlgn="t">
                        <a:buAutoNum type="arabicParenR"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Vehicle mileage is 5 km</a:t>
                      </a:r>
                    </a:p>
                    <a:p>
                      <a:pPr marL="342900" indent="-342900" rtl="0" fontAlgn="t">
                        <a:buAutoNum type="arabicParenR"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TUN: T2200730A15X0182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Diagnosis at 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WARRANTY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Photo (Distant)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5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Repair / Fix Description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 this time this car has not yet been sold, it is at the dealer.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dealer is waiting for our recommendation.</a:t>
                      </a:r>
                      <a:endParaRPr lang="ru-RU" altLang="ko-KR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6" name="Рисунок 5" descr="photo_2020-06-26_10-30-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9136" y="2390515"/>
            <a:ext cx="1067801" cy="938213"/>
          </a:xfrm>
          <a:prstGeom prst="rect">
            <a:avLst/>
          </a:prstGeom>
        </p:spPr>
      </p:pic>
      <p:pic>
        <p:nvPicPr>
          <p:cNvPr id="7" name="Рисунок 6" descr="photo_2020-06-26_10-29-5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5692" y="2390515"/>
            <a:ext cx="1054323" cy="861753"/>
          </a:xfrm>
          <a:prstGeom prst="rect">
            <a:avLst/>
          </a:prstGeom>
        </p:spPr>
      </p:pic>
      <p:pic>
        <p:nvPicPr>
          <p:cNvPr id="8" name="Рисунок 7" descr="photo_2020-06-26_10-29-5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>
            <a:off x="10760605" y="2390255"/>
            <a:ext cx="957261" cy="862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7803</TotalTime>
  <Words>109</Words>
  <Application>Microsoft Office PowerPoint</Application>
  <PresentationFormat>Произвольный</PresentationFormat>
  <Paragraphs>27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테마</vt:lpstr>
      <vt:lpstr>Презентация PowerPoint</vt:lpstr>
    </vt:vector>
  </TitlesOfParts>
  <Company>GM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Jongphil Park</dc:creator>
  <cp:lastModifiedBy>Hosiljon Rahimov</cp:lastModifiedBy>
  <cp:revision>426</cp:revision>
  <dcterms:created xsi:type="dcterms:W3CDTF">2017-06-28T01:01:38Z</dcterms:created>
  <dcterms:modified xsi:type="dcterms:W3CDTF">2020-07-17T10:25:23Z</dcterms:modified>
</cp:coreProperties>
</file>