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5" t="29601" r="16017" b="21680"/>
          <a:stretch/>
        </p:blipFill>
        <p:spPr bwMode="auto">
          <a:xfrm>
            <a:off x="1403648" y="836712"/>
            <a:ext cx="5904656" cy="496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2</cp:revision>
  <dcterms:created xsi:type="dcterms:W3CDTF">2020-11-02T05:09:30Z</dcterms:created>
  <dcterms:modified xsi:type="dcterms:W3CDTF">2020-11-02T05:45:15Z</dcterms:modified>
</cp:coreProperties>
</file>