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" b="23210"/>
          <a:stretch/>
        </p:blipFill>
        <p:spPr bwMode="auto">
          <a:xfrm rot="16200000">
            <a:off x="1289896" y="-1137768"/>
            <a:ext cx="6624736" cy="898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9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2020-11-12T10:18:28Z</dcterms:created>
  <dcterms:modified xsi:type="dcterms:W3CDTF">2020-11-12T10:19:21Z</dcterms:modified>
</cp:coreProperties>
</file>