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6" autoAdjust="0"/>
    <p:restoredTop sz="94660"/>
  </p:normalViewPr>
  <p:slideViewPr>
    <p:cSldViewPr>
      <p:cViewPr varScale="1">
        <p:scale>
          <a:sx n="103" d="100"/>
          <a:sy n="103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8B139-6872-4C1E-8415-5F20C6FA1E32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6CE4F-8F4E-486C-9558-64D86F6FF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05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6CE4F-8F4E-486C-9558-64D86F6FFB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40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EC0B-E5E1-4330-8943-0BCCEB6D303F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711F-E2B1-4EA6-8FC4-82B58C7B4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05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EC0B-E5E1-4330-8943-0BCCEB6D303F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711F-E2B1-4EA6-8FC4-82B58C7B4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07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EC0B-E5E1-4330-8943-0BCCEB6D303F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711F-E2B1-4EA6-8FC4-82B58C7B4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43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EC0B-E5E1-4330-8943-0BCCEB6D303F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711F-E2B1-4EA6-8FC4-82B58C7B4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97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EC0B-E5E1-4330-8943-0BCCEB6D303F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711F-E2B1-4EA6-8FC4-82B58C7B4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1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EC0B-E5E1-4330-8943-0BCCEB6D303F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711F-E2B1-4EA6-8FC4-82B58C7B4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64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EC0B-E5E1-4330-8943-0BCCEB6D303F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711F-E2B1-4EA6-8FC4-82B58C7B4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22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EC0B-E5E1-4330-8943-0BCCEB6D303F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711F-E2B1-4EA6-8FC4-82B58C7B4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11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EC0B-E5E1-4330-8943-0BCCEB6D303F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711F-E2B1-4EA6-8FC4-82B58C7B4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46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EC0B-E5E1-4330-8943-0BCCEB6D303F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711F-E2B1-4EA6-8FC4-82B58C7B4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60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EC0B-E5E1-4330-8943-0BCCEB6D303F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711F-E2B1-4EA6-8FC4-82B58C7B4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88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1EC0B-E5E1-4330-8943-0BCCEB6D303F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711F-E2B1-4EA6-8FC4-82B58C7B4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90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" t="15667" r="27939" b="15231"/>
          <a:stretch/>
        </p:blipFill>
        <p:spPr bwMode="auto">
          <a:xfrm>
            <a:off x="395536" y="404664"/>
            <a:ext cx="8424936" cy="5784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5105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Экран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1</cp:revision>
  <dcterms:created xsi:type="dcterms:W3CDTF">2020-06-19T09:01:34Z</dcterms:created>
  <dcterms:modified xsi:type="dcterms:W3CDTF">2020-06-19T09:07:28Z</dcterms:modified>
</cp:coreProperties>
</file>