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5"/>
  </p:notesMasterIdLst>
  <p:sldIdLst>
    <p:sldId id="601" r:id="rId3"/>
    <p:sldId id="60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7EC47-6A29-4665-9BE5-F0C0921C71D4}" type="datetimeFigureOut">
              <a:rPr lang="ru-RU" smtClean="0"/>
              <a:t>21.10.2020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7CFBC-AF93-411C-B316-FD3B2176514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752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D551-8AE9-4D18-BBA9-8CB2DA72A421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3D96-8CBC-4BD0-B582-383511D4D6A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1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D551-8AE9-4D18-BBA9-8CB2DA72A421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3D96-8CBC-4BD0-B582-383511D4D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1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D551-8AE9-4D18-BBA9-8CB2DA72A421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3D96-8CBC-4BD0-B582-383511D4D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7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D551-8AE9-4D18-BBA9-8CB2DA72A421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3D96-8CBC-4BD0-B582-383511D4D6A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8581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D551-8AE9-4D18-BBA9-8CB2DA72A421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3D96-8CBC-4BD0-B582-383511D4D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50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D551-8AE9-4D18-BBA9-8CB2DA72A421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3D96-8CBC-4BD0-B582-383511D4D6A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612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D551-8AE9-4D18-BBA9-8CB2DA72A421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3D96-8CBC-4BD0-B582-383511D4D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27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D551-8AE9-4D18-BBA9-8CB2DA72A421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3D96-8CBC-4BD0-B582-383511D4D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25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D551-8AE9-4D18-BBA9-8CB2DA72A421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3D96-8CBC-4BD0-B582-383511D4D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42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9938C-E27E-4C99-824C-269BEC54EC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7292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EDEF1-BF32-4B58-89C8-4C89021D29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58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D551-8AE9-4D18-BBA9-8CB2DA72A421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3D96-8CBC-4BD0-B582-383511D4D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16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1885" y="1231900"/>
            <a:ext cx="49276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2684" y="1231900"/>
            <a:ext cx="4929716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0D95F-3A61-4E4C-B20C-0574144D2D7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4441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3604C-B3FE-44BE-8B97-2A1DDFF1289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2071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2F62B-725D-48F6-8B6D-A84566A399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42509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85C8A-96C1-404F-95EA-5F3D9F654C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13095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95A83-4D89-4E3A-BB2E-DABD97FA05E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14212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BE2DD-7AE5-4E4D-9353-15D42271EF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0415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E0978-93EB-474F-8468-1710814ACCD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1298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399" y="146050"/>
            <a:ext cx="2667001" cy="5473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46050"/>
            <a:ext cx="7797801" cy="5473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3AE2B-AEC4-4BAB-94D3-4D05BBEF0D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375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146050"/>
            <a:ext cx="10668000" cy="85725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1521885" y="1231900"/>
            <a:ext cx="10060516" cy="43878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E9BB2-D90D-4DC1-A503-B9652575334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274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D551-8AE9-4D18-BBA9-8CB2DA72A421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3D96-8CBC-4BD0-B582-383511D4D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0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D551-8AE9-4D18-BBA9-8CB2DA72A421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3D96-8CBC-4BD0-B582-383511D4D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4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D551-8AE9-4D18-BBA9-8CB2DA72A421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3D96-8CBC-4BD0-B582-383511D4D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D551-8AE9-4D18-BBA9-8CB2DA72A421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3D96-8CBC-4BD0-B582-383511D4D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7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D551-8AE9-4D18-BBA9-8CB2DA72A421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3D96-8CBC-4BD0-B582-383511D4D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2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D551-8AE9-4D18-BBA9-8CB2DA72A421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3D96-8CBC-4BD0-B582-383511D4D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9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D551-8AE9-4D18-BBA9-8CB2DA72A421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3D96-8CBC-4BD0-B582-383511D4D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1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tx1"/>
            </a:gs>
            <a:gs pos="92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2DD551-8AE9-4D18-BBA9-8CB2DA72A421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4E3D96-8CBC-4BD0-B582-383511D4D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88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85000">
              <a:schemeClr val="bg1">
                <a:lumMod val="87000"/>
                <a:lumOff val="13000"/>
              </a:schemeClr>
            </a:gs>
            <a:gs pos="9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gray">
          <a:xfrm>
            <a:off x="0" y="0"/>
            <a:ext cx="121920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it-IT" sz="1800" b="0">
              <a:solidFill>
                <a:srgbClr val="000000"/>
              </a:solidFill>
              <a:latin typeface="GM Sans Regular" pitchFamily="2" charset="0"/>
              <a:cs typeface="+mn-c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096000"/>
            <a:ext cx="12192000" cy="76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it-IT" sz="1800" b="0">
              <a:solidFill>
                <a:srgbClr val="000000"/>
              </a:solidFill>
              <a:latin typeface="GM Sans Regular" pitchFamily="2" charset="0"/>
              <a:cs typeface="+mn-cs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5867400"/>
            <a:ext cx="121920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it-IT" sz="1800" b="0">
              <a:solidFill>
                <a:srgbClr val="000000"/>
              </a:solidFill>
              <a:latin typeface="GM Sans Regular" pitchFamily="2" charset="0"/>
              <a:cs typeface="+mn-cs"/>
            </a:endParaRPr>
          </a:p>
        </p:txBody>
      </p:sp>
      <p:sp>
        <p:nvSpPr>
          <p:cNvPr id="205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519724" y="157164"/>
            <a:ext cx="11275647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539" y="946151"/>
            <a:ext cx="11267831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643077" y="6156326"/>
            <a:ext cx="417341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FFFFFF"/>
                </a:solidFill>
                <a:latin typeface="GM Sans Regular" pitchFamily="2" charset="0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0170" y="6156326"/>
            <a:ext cx="11176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FFFFFF"/>
                </a:solidFill>
                <a:latin typeface="GM Sans Regular" pitchFamily="2" charset="0"/>
                <a:cs typeface="+mn-cs"/>
              </a:defRPr>
            </a:lvl1pPr>
          </a:lstStyle>
          <a:p>
            <a:pPr>
              <a:defRPr/>
            </a:pPr>
            <a:fld id="{5B69FB3F-5BD7-4643-BFD5-63236ED0CB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057" name="Picture 1" descr="Фирменные%20Бланки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954" y="6138863"/>
            <a:ext cx="257907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356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M Sans Regular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M Sans Regular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M Sans Regular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M Sans Regular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M Sans Regular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M Sans Regular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M Sans Regular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M Sans Regular" pitchFamily="2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285750" algn="l" rtl="0" eaLnBrk="0" fontAlgn="base" hangingPunct="0">
        <a:spcBef>
          <a:spcPct val="50000"/>
        </a:spcBef>
        <a:spcAft>
          <a:spcPct val="0"/>
        </a:spcAft>
        <a:buSzPct val="150000"/>
        <a:buChar char="•"/>
        <a:defRPr sz="2000">
          <a:solidFill>
            <a:schemeClr val="tx1"/>
          </a:solidFill>
          <a:latin typeface="+mn-lt"/>
        </a:defRPr>
      </a:lvl2pPr>
      <a:lvl3pPr marL="7429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0858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14287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18859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3431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28003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257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image001">
            <a:extLst>
              <a:ext uri="{FF2B5EF4-FFF2-40B4-BE49-F238E27FC236}">
                <a16:creationId xmlns:a16="http://schemas.microsoft.com/office/drawing/2014/main" xmlns="" id="{174F8FB5-59F6-4FF9-B0A0-B507975D6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897880"/>
            <a:ext cx="16002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CEA08F3-C366-40FB-949F-E59C2E81BA85}"/>
              </a:ext>
            </a:extLst>
          </p:cNvPr>
          <p:cNvSpPr txBox="1"/>
          <p:nvPr/>
        </p:nvSpPr>
        <p:spPr>
          <a:xfrm>
            <a:off x="0" y="0"/>
            <a:ext cx="4763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Warranty</a:t>
            </a:r>
          </a:p>
          <a:p>
            <a:endParaRPr lang="ru-RU" sz="2400" b="1" dirty="0">
              <a:solidFill>
                <a:schemeClr val="bg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04C1B73-86D6-402D-95E9-DF28B09E9083}"/>
              </a:ext>
            </a:extLst>
          </p:cNvPr>
          <p:cNvSpPr txBox="1"/>
          <p:nvPr/>
        </p:nvSpPr>
        <p:spPr>
          <a:xfrm>
            <a:off x="0" y="559291"/>
            <a:ext cx="623760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Model: Nexia R3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Failure mode:  Oil leak from cam cover B1.5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EUN: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13201992DJDX0063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XWBTF69V1LA061057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Mileage: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9156 km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cause: Cam cover was reworked by supplier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Corrective actions: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use reworked parts from supplier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Stopped rework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BP: 4 Sep 2020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EUN: 13202537GRXX0173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0000000-0008-0000-0000-00002500000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5127" y="422228"/>
            <a:ext cx="4216799" cy="40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2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image001">
            <a:extLst>
              <a:ext uri="{FF2B5EF4-FFF2-40B4-BE49-F238E27FC236}">
                <a16:creationId xmlns:a16="http://schemas.microsoft.com/office/drawing/2014/main" xmlns="" id="{174F8FB5-59F6-4FF9-B0A0-B507975D6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897880"/>
            <a:ext cx="16002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C55F989-18E9-4E1E-8364-BF0A86DB3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125972" cy="41679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1D51088-69B3-4560-A9BA-027045D8C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72" y="0"/>
            <a:ext cx="3125972" cy="416796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68EF4068-2283-423E-8A40-5D4F7F07D0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44" y="-1"/>
            <a:ext cx="3125972" cy="417232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7DA4D194-DD57-47C6-968F-B2A25B051A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83"/>
          <a:stretch/>
        </p:blipFill>
        <p:spPr>
          <a:xfrm>
            <a:off x="9377916" y="-2"/>
            <a:ext cx="2814084" cy="4167962"/>
          </a:xfrm>
          <a:prstGeom prst="rect">
            <a:avLst/>
          </a:prstGeom>
        </p:spPr>
      </p:pic>
      <p:sp>
        <p:nvSpPr>
          <p:cNvPr id="14" name="Овал 13">
            <a:extLst>
              <a:ext uri="{FF2B5EF4-FFF2-40B4-BE49-F238E27FC236}">
                <a16:creationId xmlns:a16="http://schemas.microsoft.com/office/drawing/2014/main" xmlns="" id="{EECB1EBF-D698-4B91-BB72-8397E5FE55AD}"/>
              </a:ext>
            </a:extLst>
          </p:cNvPr>
          <p:cNvSpPr/>
          <p:nvPr/>
        </p:nvSpPr>
        <p:spPr>
          <a:xfrm>
            <a:off x="574158" y="398720"/>
            <a:ext cx="1945758" cy="27591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xmlns="" id="{61203283-AA3C-4319-A787-432D09083DE1}"/>
              </a:ext>
            </a:extLst>
          </p:cNvPr>
          <p:cNvSpPr/>
          <p:nvPr/>
        </p:nvSpPr>
        <p:spPr>
          <a:xfrm>
            <a:off x="4101509" y="210878"/>
            <a:ext cx="863010" cy="27591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74AD9198-FDCC-4435-8950-DAE5951A5BB3}"/>
              </a:ext>
            </a:extLst>
          </p:cNvPr>
          <p:cNvSpPr/>
          <p:nvPr/>
        </p:nvSpPr>
        <p:spPr>
          <a:xfrm>
            <a:off x="7227481" y="480236"/>
            <a:ext cx="1219200" cy="235865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D46A6008-356C-4452-B246-1A7DEA29AF30}"/>
              </a:ext>
            </a:extLst>
          </p:cNvPr>
          <p:cNvSpPr/>
          <p:nvPr/>
        </p:nvSpPr>
        <p:spPr>
          <a:xfrm>
            <a:off x="10175358" y="1238692"/>
            <a:ext cx="1219200" cy="235865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483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GM_Standard_Presentation_Template_Small">
  <a:themeElements>
    <a:clrScheme name="GM_Standard_Presentation_Template_Small 1">
      <a:dk1>
        <a:srgbClr val="000000"/>
      </a:dk1>
      <a:lt1>
        <a:srgbClr val="FFFFFF"/>
      </a:lt1>
      <a:dk2>
        <a:srgbClr val="0434B1"/>
      </a:dk2>
      <a:lt2>
        <a:srgbClr val="FE000C"/>
      </a:lt2>
      <a:accent1>
        <a:srgbClr val="86ADCE"/>
      </a:accent1>
      <a:accent2>
        <a:srgbClr val="9EBDD8"/>
      </a:accent2>
      <a:accent3>
        <a:srgbClr val="FFFFFF"/>
      </a:accent3>
      <a:accent4>
        <a:srgbClr val="000000"/>
      </a:accent4>
      <a:accent5>
        <a:srgbClr val="C3D3E3"/>
      </a:accent5>
      <a:accent6>
        <a:srgbClr val="8FABC4"/>
      </a:accent6>
      <a:hlink>
        <a:srgbClr val="C9DBE9"/>
      </a:hlink>
      <a:folHlink>
        <a:srgbClr val="C6CACC"/>
      </a:folHlink>
    </a:clrScheme>
    <a:fontScheme name="GM_Standard_Presentation_Template_Small">
      <a:majorFont>
        <a:latin typeface="GM Sans Regular"/>
        <a:ea typeface=""/>
        <a:cs typeface=""/>
      </a:majorFont>
      <a:minorFont>
        <a:latin typeface="GM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M Sans Regula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M Sans Regular" pitchFamily="2" charset="0"/>
          </a:defRPr>
        </a:defPPr>
      </a:lstStyle>
    </a:lnDef>
  </a:objectDefaults>
  <a:extraClrSchemeLst>
    <a:extraClrScheme>
      <a:clrScheme name="GM_Standard_Presentation_Template_Small 1">
        <a:dk1>
          <a:srgbClr val="000000"/>
        </a:dk1>
        <a:lt1>
          <a:srgbClr val="FFFFFF"/>
        </a:lt1>
        <a:dk2>
          <a:srgbClr val="0434B1"/>
        </a:dk2>
        <a:lt2>
          <a:srgbClr val="FE000C"/>
        </a:lt2>
        <a:accent1>
          <a:srgbClr val="86ADCE"/>
        </a:accent1>
        <a:accent2>
          <a:srgbClr val="9EBDD8"/>
        </a:accent2>
        <a:accent3>
          <a:srgbClr val="FFFFFF"/>
        </a:accent3>
        <a:accent4>
          <a:srgbClr val="000000"/>
        </a:accent4>
        <a:accent5>
          <a:srgbClr val="C3D3E3"/>
        </a:accent5>
        <a:accent6>
          <a:srgbClr val="8FABC4"/>
        </a:accent6>
        <a:hlink>
          <a:srgbClr val="C9DBE9"/>
        </a:hlink>
        <a:folHlink>
          <a:srgbClr val="C6CA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M_Standard_Presentation_Template_Small 2">
        <a:dk1>
          <a:srgbClr val="000000"/>
        </a:dk1>
        <a:lt1>
          <a:srgbClr val="FFFFFF"/>
        </a:lt1>
        <a:dk2>
          <a:srgbClr val="0434B1"/>
        </a:dk2>
        <a:lt2>
          <a:srgbClr val="FE000C"/>
        </a:lt2>
        <a:accent1>
          <a:srgbClr val="FE9E35"/>
        </a:accent1>
        <a:accent2>
          <a:srgbClr val="FFC072"/>
        </a:accent2>
        <a:accent3>
          <a:srgbClr val="FFFFFF"/>
        </a:accent3>
        <a:accent4>
          <a:srgbClr val="000000"/>
        </a:accent4>
        <a:accent5>
          <a:srgbClr val="FECCAE"/>
        </a:accent5>
        <a:accent6>
          <a:srgbClr val="E7AE67"/>
        </a:accent6>
        <a:hlink>
          <a:srgbClr val="FFD386"/>
        </a:hlink>
        <a:folHlink>
          <a:srgbClr val="C6CA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M_Standard_Presentation_Template_Small 3">
        <a:dk1>
          <a:srgbClr val="000000"/>
        </a:dk1>
        <a:lt1>
          <a:srgbClr val="FFFFFF"/>
        </a:lt1>
        <a:dk2>
          <a:srgbClr val="0434B1"/>
        </a:dk2>
        <a:lt2>
          <a:srgbClr val="FE000C"/>
        </a:lt2>
        <a:accent1>
          <a:srgbClr val="AEB4B7"/>
        </a:accent1>
        <a:accent2>
          <a:srgbClr val="BEC3C5"/>
        </a:accent2>
        <a:accent3>
          <a:srgbClr val="FFFFFF"/>
        </a:accent3>
        <a:accent4>
          <a:srgbClr val="000000"/>
        </a:accent4>
        <a:accent5>
          <a:srgbClr val="D3D6D8"/>
        </a:accent5>
        <a:accent6>
          <a:srgbClr val="ACB0B2"/>
        </a:accent6>
        <a:hlink>
          <a:srgbClr val="DDE0E1"/>
        </a:hlink>
        <a:folHlink>
          <a:srgbClr val="C6CA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M_Standard_Presentation_Template_Small 4">
        <a:dk1>
          <a:srgbClr val="000000"/>
        </a:dk1>
        <a:lt1>
          <a:srgbClr val="FFFFFF"/>
        </a:lt1>
        <a:dk2>
          <a:srgbClr val="00B050"/>
        </a:dk2>
        <a:lt2>
          <a:srgbClr val="FE000C"/>
        </a:lt2>
        <a:accent1>
          <a:srgbClr val="73C800"/>
        </a:accent1>
        <a:accent2>
          <a:srgbClr val="8FD333"/>
        </a:accent2>
        <a:accent3>
          <a:srgbClr val="FFFFFF"/>
        </a:accent3>
        <a:accent4>
          <a:srgbClr val="000000"/>
        </a:accent4>
        <a:accent5>
          <a:srgbClr val="BCE0AA"/>
        </a:accent5>
        <a:accent6>
          <a:srgbClr val="81BF2D"/>
        </a:accent6>
        <a:hlink>
          <a:srgbClr val="CBFF85"/>
        </a:hlink>
        <a:folHlink>
          <a:srgbClr val="C6CA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2677</TotalTime>
  <Words>54</Words>
  <Application>Microsoft Office PowerPoint</Application>
  <PresentationFormat>Произвольный</PresentationFormat>
  <Paragraphs>14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</vt:i4>
      </vt:variant>
    </vt:vector>
  </HeadingPairs>
  <TitlesOfParts>
    <vt:vector size="4" baseType="lpstr">
      <vt:lpstr>Slice</vt:lpstr>
      <vt:lpstr>1_GM_Standard_Presentation_Template_Small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Ruslan M. Asfandiyarov</dc:creator>
  <cp:lastModifiedBy>Zafar Eshboyev</cp:lastModifiedBy>
  <cp:revision>74</cp:revision>
  <dcterms:created xsi:type="dcterms:W3CDTF">2019-11-11T06:43:10Z</dcterms:created>
  <dcterms:modified xsi:type="dcterms:W3CDTF">2020-10-21T13:21:19Z</dcterms:modified>
</cp:coreProperties>
</file>