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3D24E-B360-407C-A970-0D8E3043AC2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E501C-21E6-4352-B225-459250609C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ea typeface="맑은 고딕" pitchFamily="50" charset="-127"/>
            </a:endParaRPr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9AAFD069-4304-4E18-9DE9-08C0E5C31ED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7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B3826-6D14-49C0-B249-EB7D42D7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8AFBC5-318C-495D-9FB4-1E0A2186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2A62F-57D3-4448-8704-7D5BE937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3EF58-7917-46A7-82A6-EF2B0924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50B81-B7C8-4680-8FDD-B4142745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F58A5-8384-4538-AB19-88726D83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E31D77-35D0-4B5A-934E-AF8A02B3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71449-712C-4E69-9DAD-576E23A8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0A78C-040E-4949-97DD-A8969DED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84C9B-BC92-4837-BB62-077FB9EC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8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7262C-A0C9-490B-9F04-E404EE13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40B88-3901-4605-9CDB-5F3D6B6C0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24A71E-4866-4CBF-9BCB-80148BDD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4779E5-056D-4162-BE7E-BABBFE96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F1DEA-E169-459C-91EF-E27FDB1A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C2C9-642F-487D-8CED-B0431DB2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72C73-2718-4A21-8109-DED3563C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328FC-A301-4145-93CF-CE3A9113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ACCC0-9EFC-42D9-822A-0BD481EE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22850-1096-4A63-87BD-4659A86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5492-B17A-4759-91FB-8A6B15C5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375564-4095-4C75-AB0C-1CB445F9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0F8A1-C410-4017-92D9-66B611D0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0FB43-076D-43CA-949A-99EF16B9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ADB49-E2FE-4C60-90E7-CF33C0B7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8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CF664-8ACB-4C68-BA47-1CAA1E3C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D798B-3C8D-4CA7-BECF-C808E4AE9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2F6328-00C3-41A5-BBCD-2E212A5F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7FCF94-1980-4C87-9CD9-B768FEC4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ED1D5-707F-4E72-A555-AD0A15A7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F62EAA-13BB-4BCA-A4D6-D27AEFEB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B327B-178C-4426-B146-79DAB417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62810-C792-41DE-A724-7499BE5E7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86D9F3-F6EA-4133-ACCA-CF8D0420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08F741-6694-4D45-B933-14CEA139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BFC15D-B770-4D78-8737-C05893409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6F24B2-464F-4735-9F11-CD820E87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3CA245-A81D-45AB-A88C-2AC77444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184430-F078-4AD8-87ED-9C5137A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B4DDE-BDE1-4975-B3AF-1EAABD16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9ED1A5-580E-44F0-905E-49C0BBD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3DE6C1-D54E-4A01-B4DA-3ABEBD2B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993B78-2260-4ACC-9FE9-65EDF1CE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9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855A4F-FF93-42EF-8195-44B90D43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B6237C-CA76-4B79-BD4C-938737FC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15318B-331C-44AC-9029-C2C5B797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18F7-9037-4A32-BEF6-DDBF24B3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9A352-25E3-4F12-84E6-D9F16A9C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3EF45E-EE7D-4A73-B13C-2E71168F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18BB2-8182-4D1F-BFDE-3CDFD07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4D4EC-76C1-456F-952F-C4F50B4E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DF2647-181B-4AA0-B6B3-0B228EC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13BEB-A74C-4AE5-ABA9-C1335963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9DDFB7-7891-472C-A792-E9C07936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9BF137-1E53-45E6-9844-9DAADB46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B6E084-2D45-4D8E-A478-659F6644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4C61B-CA1F-443A-8844-BC2CBD63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2ACF26-2EAF-4107-99E1-10653D79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2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75AAA-1CC2-48B1-BED6-5765117B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362508-6B81-499D-A7F9-8C0258EA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67349-8300-41B2-98CB-A3D27D172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A630-CFBB-403B-ACA1-1CCE2F65174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4C210-E452-43E3-BCD0-BA23DCCD6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4CF33-8DCC-471A-AA88-F02FF581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7FB5-7321-4C9F-B1B0-AD5E0A5F3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02718"/>
              </p:ext>
            </p:extLst>
          </p:nvPr>
        </p:nvGraphicFramePr>
        <p:xfrm>
          <a:off x="185057" y="116632"/>
          <a:ext cx="11778343" cy="6647717"/>
        </p:xfrm>
        <a:graphic>
          <a:graphicData uri="http://schemas.openxmlformats.org/drawingml/2006/table">
            <a:tbl>
              <a:tblPr/>
              <a:tblGrid>
                <a:gridCol w="13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2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99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0414">
                <a:tc gridSpan="7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Сифат</a:t>
                      </a:r>
                      <a:r>
                        <a:rPr kumimoji="1" lang="ru-RU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муаммоларини</a:t>
                      </a:r>
                      <a:r>
                        <a:rPr kumimoji="1" lang="ru-RU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 хал </a:t>
                      </a:r>
                      <a:r>
                        <a:rPr kumimoji="1" lang="ru-RU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килиш</a:t>
                      </a:r>
                      <a:r>
                        <a:rPr kumimoji="1" lang="ru-RU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B" pitchFamily="18" charset="-127"/>
                          <a:cs typeface="Arial" panose="020B0604020202020204" pitchFamily="34" charset="0"/>
                        </a:rPr>
                        <a:t>хисоботи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B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0" marT="47914" marB="4791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ru-RU" sz="9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татус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ru-RU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88416" marT="47912" marB="479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Маъсул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 ходим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88416" marT="47912" marB="479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53">
                <a:tc>
                  <a:txBody>
                    <a:bodyPr/>
                    <a:lstStyle/>
                    <a:p>
                      <a:pPr marL="0" marR="0" lvl="0" indent="0" algn="ctr" defTabSz="957263" rtl="0" eaLnBrk="1" fontAlgn="b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Модел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88416" marT="47914" marB="4791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Цех/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булим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95784" marR="0" marT="36016" marB="3601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Муаммо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аникланган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сана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5784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Ишлаб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чикаришда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нуксонли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автомобиллар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сони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endParaRPr lang="ru-RU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784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9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Бозорда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аникланган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рекламациялар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сони</a:t>
                      </a:r>
                    </a:p>
                  </a:txBody>
                  <a:tcPr marL="95784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Газибаев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Ф.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itchFamily="18" charset="-127"/>
                          <a:cs typeface="Arial" panose="020B0604020202020204" pitchFamily="34" charset="0"/>
                        </a:rPr>
                        <a:t>Т250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Y헤드라인M" pitchFamily="18" charset="-127"/>
                        <a:cs typeface="Arial" panose="020B0604020202020204" pitchFamily="34" charset="0"/>
                      </a:endParaRPr>
                    </a:p>
                  </a:txBody>
                  <a:tcPr marL="88416" marR="88416" marT="47914" marB="4791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Уз-</a:t>
                      </a:r>
                      <a:r>
                        <a:rPr lang="ru-RU" sz="9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Корам</a:t>
                      </a:r>
                      <a:r>
                        <a:rPr lang="ru-RU" sz="9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Коф</a:t>
                      </a:r>
                      <a:r>
                        <a:rPr lang="ru-RU" sz="9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0" marT="36016" marB="3601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10.11.2020</a:t>
                      </a:r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6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marR="0" lvl="0" indent="-2286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Расмлар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1" marR="0" marT="36016" marB="36016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16"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тафсилоти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Волнистость и кривизна плоскости поверхности лючка бензобака. Предположительно дефект при литье пластмассы на производстве лючка.</a:t>
                      </a:r>
                      <a:endParaRPr kumimoji="1" lang="ru-RU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90002" marR="0" marT="72034" marB="1440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1" gridSpan="2">
                  <a:txBody>
                    <a:bodyPr/>
                    <a:lstStyle/>
                    <a:p>
                      <a:endParaRPr lang="ru-RU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131"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туб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сабаби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В процессе литья детали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FFD 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произошла ошибка (давление упало)</a:t>
                      </a:r>
                      <a:endParaRPr kumimoji="1" lang="uz-Cyrl-UZ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14"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3.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вактинча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тухтатиш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усули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сортировка всех деталей</a:t>
                      </a:r>
                      <a:endParaRPr kumimoji="1" lang="ru-RU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05"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Нуксонга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йукотишлар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буйича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изох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беринг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--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ru-RU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743"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5.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Нуксонни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бартараф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килиш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чора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тадбирлари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перепроверить программу литья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FFD 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на ТПА .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743"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Бажариладиган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ишлар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Булим</a:t>
                      </a:r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/цех</a:t>
                      </a: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Жавобгар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Муддат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956"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Со стороны Уз-</a:t>
                      </a:r>
                      <a:r>
                        <a:rPr kumimoji="1" lang="ru-RU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Корам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Ко произведена замена детали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FFD 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, акт будет получен по прибытие сотрудников Уз-</a:t>
                      </a:r>
                      <a:r>
                        <a:rPr kumimoji="1" lang="ru-RU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Корам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на рабочее место.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Уз-</a:t>
                      </a:r>
                      <a:r>
                        <a:rPr lang="ru-RU" sz="9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Корам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Кодиров</a:t>
                      </a:r>
                      <a:r>
                        <a:rPr lang="ru-RU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18.11.2020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956"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После заключения анализа проблемной детали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FFD </a:t>
                      </a:r>
                      <a:r>
                        <a:rPr kumimoji="1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предоставим точную причину. 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Уз-</a:t>
                      </a:r>
                      <a:r>
                        <a:rPr lang="ru-RU" sz="9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Корам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Зокиров</a:t>
                      </a:r>
                      <a:r>
                        <a:rPr lang="ru-RU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И.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20.11.2020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956"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516"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743"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9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2" marR="0" marT="72034" marB="14406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4069"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Нуксон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учун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килинган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сарф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ru-RU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харажатлари</a:t>
                      </a:r>
                      <a:r>
                        <a:rPr kumimoji="1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QUALITY COST)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90002" marR="0" marT="72034" marB="14406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Brake Point</a:t>
                      </a:r>
                      <a:r>
                        <a:rPr kumimoji="0" lang="ru-RU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сана 20.11.2020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uz-Cyrl-UZ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МШТ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현대하모니 M" pitchFamily="18" charset="-127"/>
                          <a:cs typeface="Arial" panose="020B0604020202020204" pitchFamily="34" charset="0"/>
                        </a:rPr>
                        <a:t>XWB</a:t>
                      </a:r>
                    </a:p>
                    <a:p>
                      <a:endParaRPr kumimoji="0" lang="ru-RU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현대하모니 M" pitchFamily="18" charset="-127"/>
                        <a:cs typeface="Arial" panose="020B0604020202020204" pitchFamily="34" charset="0"/>
                      </a:endParaRPr>
                    </a:p>
                  </a:txBody>
                  <a:tcPr marL="90002" marR="0" marT="72034" marB="3601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8846021" y="465989"/>
            <a:ext cx="360040" cy="28803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469247" y="444213"/>
            <a:ext cx="360040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08" y="1127078"/>
            <a:ext cx="1464528" cy="158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80" y="1127078"/>
            <a:ext cx="1574910" cy="161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463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174</Words>
  <Application>Microsoft Office PowerPoint</Application>
  <PresentationFormat>Широкоэкранный</PresentationFormat>
  <Paragraphs>36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굴림</vt:lpstr>
      <vt:lpstr>HY헤드라인M</vt:lpstr>
      <vt:lpstr>현대하모니 B</vt:lpstr>
      <vt:lpstr>현대하모니 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Bahromjon Yusupov</dc:creator>
  <cp:lastModifiedBy>Faruh Gazibaev</cp:lastModifiedBy>
  <cp:revision>20</cp:revision>
  <dcterms:created xsi:type="dcterms:W3CDTF">2020-11-06T04:58:33Z</dcterms:created>
  <dcterms:modified xsi:type="dcterms:W3CDTF">2020-11-16T13:06:54Z</dcterms:modified>
</cp:coreProperties>
</file>