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" r="2395" b="26990"/>
          <a:stretch/>
        </p:blipFill>
        <p:spPr bwMode="auto">
          <a:xfrm rot="16200000">
            <a:off x="1268172" y="-1054379"/>
            <a:ext cx="6635080" cy="89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127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</cp:revision>
  <dcterms:created xsi:type="dcterms:W3CDTF">2020-11-25T10:11:13Z</dcterms:created>
  <dcterms:modified xsi:type="dcterms:W3CDTF">2020-11-25T10:13:28Z</dcterms:modified>
</cp:coreProperties>
</file>