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D4576-C732-456E-A59D-58B2AA0D5B39}" type="datetimeFigureOut">
              <a:rPr lang="ru-RU" smtClean="0"/>
              <a:t>22.06.2020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4F39B-E9C0-443C-8F45-2799DB29C1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5488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D4576-C732-456E-A59D-58B2AA0D5B39}" type="datetimeFigureOut">
              <a:rPr lang="ru-RU" smtClean="0"/>
              <a:t>22.06.2020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4F39B-E9C0-443C-8F45-2799DB29C1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1154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D4576-C732-456E-A59D-58B2AA0D5B39}" type="datetimeFigureOut">
              <a:rPr lang="ru-RU" smtClean="0"/>
              <a:t>22.06.2020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4F39B-E9C0-443C-8F45-2799DB29C1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0052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D4576-C732-456E-A59D-58B2AA0D5B39}" type="datetimeFigureOut">
              <a:rPr lang="ru-RU" smtClean="0"/>
              <a:t>22.06.2020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4F39B-E9C0-443C-8F45-2799DB29C1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844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D4576-C732-456E-A59D-58B2AA0D5B39}" type="datetimeFigureOut">
              <a:rPr lang="ru-RU" smtClean="0"/>
              <a:t>22.06.2020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4F39B-E9C0-443C-8F45-2799DB29C1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3288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D4576-C732-456E-A59D-58B2AA0D5B39}" type="datetimeFigureOut">
              <a:rPr lang="ru-RU" smtClean="0"/>
              <a:t>22.06.2020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4F39B-E9C0-443C-8F45-2799DB29C1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1857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D4576-C732-456E-A59D-58B2AA0D5B39}" type="datetimeFigureOut">
              <a:rPr lang="ru-RU" smtClean="0"/>
              <a:t>22.06.2020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4F39B-E9C0-443C-8F45-2799DB29C1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5056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D4576-C732-456E-A59D-58B2AA0D5B39}" type="datetimeFigureOut">
              <a:rPr lang="ru-RU" smtClean="0"/>
              <a:t>22.06.2020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4F39B-E9C0-443C-8F45-2799DB29C1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9775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D4576-C732-456E-A59D-58B2AA0D5B39}" type="datetimeFigureOut">
              <a:rPr lang="ru-RU" smtClean="0"/>
              <a:t>22.06.2020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4F39B-E9C0-443C-8F45-2799DB29C1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143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D4576-C732-456E-A59D-58B2AA0D5B39}" type="datetimeFigureOut">
              <a:rPr lang="ru-RU" smtClean="0"/>
              <a:t>22.06.2020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4F39B-E9C0-443C-8F45-2799DB29C1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2466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D4576-C732-456E-A59D-58B2AA0D5B39}" type="datetimeFigureOut">
              <a:rPr lang="ru-RU" smtClean="0"/>
              <a:t>22.06.2020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4F39B-E9C0-443C-8F45-2799DB29C1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2402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D4576-C732-456E-A59D-58B2AA0D5B39}" type="datetimeFigureOut">
              <a:rPr lang="ru-RU" smtClean="0"/>
              <a:t>22.06.2020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C4F39B-E9C0-443C-8F45-2799DB29C1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466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6" descr="blob:https://xn--80affa3aj0al.xn--80asehdb/6e1a5f4b-e2a1-4820-bc11-b86f48e4bee2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82" t="3557" r="7446" b="4228"/>
          <a:stretch/>
        </p:blipFill>
        <p:spPr bwMode="auto">
          <a:xfrm rot="16200000">
            <a:off x="1588832" y="-500600"/>
            <a:ext cx="5904656" cy="8003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22685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</TotalTime>
  <Words>0</Words>
  <Application>Microsoft Office PowerPoint</Application>
  <PresentationFormat>Экран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2" baseType="lpstr">
      <vt:lpstr>Тема Office</vt:lpstr>
      <vt:lpstr>Презентация PowerPoint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Qudrat Abdullayev</dc:creator>
  <cp:lastModifiedBy>Qudrat Abdullayev</cp:lastModifiedBy>
  <cp:revision>2</cp:revision>
  <dcterms:created xsi:type="dcterms:W3CDTF">2020-06-22T12:06:35Z</dcterms:created>
  <dcterms:modified xsi:type="dcterms:W3CDTF">2020-06-22T12:43:31Z</dcterms:modified>
</cp:coreProperties>
</file>