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10046" r="3458" b="17147"/>
          <a:stretch/>
        </p:blipFill>
        <p:spPr bwMode="auto">
          <a:xfrm rot="16200000">
            <a:off x="2464905" y="566529"/>
            <a:ext cx="3756994" cy="51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93</cp:revision>
  <dcterms:created xsi:type="dcterms:W3CDTF">2020-10-07T12:45:30Z</dcterms:created>
  <dcterms:modified xsi:type="dcterms:W3CDTF">2020-10-12T10:45:54Z</dcterms:modified>
</cp:coreProperties>
</file>