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1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0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4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1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5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7763-212B-4D2C-B834-FFF91966DB1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5173-AC3C-42AA-B9F1-8F34E4A4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620688"/>
            <a:ext cx="842493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542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</cp:revision>
  <dcterms:created xsi:type="dcterms:W3CDTF">2020-06-19T09:30:02Z</dcterms:created>
  <dcterms:modified xsi:type="dcterms:W3CDTF">2020-06-19T09:31:30Z</dcterms:modified>
</cp:coreProperties>
</file>