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8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0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4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9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3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BD63-669A-45C3-B1C7-E8AFE4C9F38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CDAD-DD5E-4905-8804-EF177C4B9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4945" y="69274"/>
            <a:ext cx="961505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ru-RU" dirty="0" smtClean="0">
                <a:solidFill>
                  <a:srgbClr val="000099"/>
                </a:solidFill>
              </a:rPr>
              <a:t>«</a:t>
            </a:r>
            <a:r>
              <a:rPr lang="uz-Cyrl-UZ" dirty="0" smtClean="0">
                <a:solidFill>
                  <a:srgbClr val="000099"/>
                </a:solidFill>
              </a:rPr>
              <a:t>Андижан</a:t>
            </a:r>
            <a:r>
              <a:rPr lang="ru-RU" dirty="0" smtClean="0">
                <a:solidFill>
                  <a:srgbClr val="000099"/>
                </a:solidFill>
              </a:rPr>
              <a:t>» МЧЖ</a:t>
            </a:r>
            <a:endParaRPr lang="ru-RU" dirty="0">
              <a:solidFill>
                <a:srgbClr val="000099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" y="0"/>
            <a:ext cx="1536700" cy="528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861" y="1039000"/>
            <a:ext cx="11043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Килинган ишлар:</a:t>
            </a:r>
          </a:p>
          <a:p>
            <a:pPr marL="342900" indent="-342900">
              <a:buAutoNum type="arabicPeriod"/>
            </a:pPr>
            <a:r>
              <a:rPr lang="ru-RU" dirty="0" smtClean="0"/>
              <a:t>Юкоридаги холатлар автомобиль окраска цехи мутахасислари билан курилганда ок догчалар хакикатдан хам эмулсия симон суюклик излари эканлиги аникланди ва айрим кисимлардан бу доглар кул билан артилганда хам изсиз тозаланмокда.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Полировка излари хам яхшилаб ишлов берилса ок догчалар кучиб тозаланмокда лекин полировка излари тулик куринмайдиган холатга келмади деб мижоз этироз билдирди.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Кузовни бошка кисмларига ишлов беришга мижоз рухсат бермади ва автомобильни олмаслигини айтиб Андижон автотеххизмат МЧЖ  алмаштириб бериш учун ариза билан ташлаб кетди.</a:t>
            </a:r>
          </a:p>
          <a:p>
            <a:pPr marL="342900" indent="-342900">
              <a:buFontTx/>
              <a:buAutoNum type="arabicPeriod"/>
            </a:pPr>
            <a:r>
              <a:rPr lang="uz-Cyrl-UZ" dirty="0" smtClean="0">
                <a:solidFill>
                  <a:srgbClr val="FF0000"/>
                </a:solidFill>
              </a:rPr>
              <a:t>Муаммони кайси жойда булганлигига аниклик киритишни имкони булмади (завод худидами, сервиздами ноъмалум).</a:t>
            </a:r>
          </a:p>
          <a:p>
            <a:endParaRPr lang="ru-RU" dirty="0" smtClean="0"/>
          </a:p>
          <a:p>
            <a:r>
              <a:rPr lang="ru-RU" dirty="0" smtClean="0"/>
              <a:t>Режалаштирилган ишлар:</a:t>
            </a:r>
          </a:p>
          <a:p>
            <a:r>
              <a:rPr lang="ru-RU" dirty="0" smtClean="0"/>
              <a:t>1. 21.05.2020 йил кунга Окраска, технология мутахасислари ушбу автомобильни курикдан утказиб муаммони холатига бахо берилиб.</a:t>
            </a:r>
          </a:p>
          <a:p>
            <a:r>
              <a:rPr lang="ru-RU" dirty="0" smtClean="0"/>
              <a:t>2. Асоратларсиз таъмирлаш мумкинлигини ва  мижозга бу холат муаммо эмаслигини тушинтириш керак ёки муаммоли холат булса бу мижозга бошка автомобиль берилиши учун акт килишимиз керак.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5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145</Words>
  <Application>Microsoft Office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«Андижон АТХ» МЧЖ  Cobalt  XWBJA69VЕLA076161  Лак ва буёк устидаги ок доглар ва полировка излари.</dc:title>
  <dc:creator>Muhiddin</dc:creator>
  <cp:lastModifiedBy>Qudrat Abdullayev</cp:lastModifiedBy>
  <cp:revision>12</cp:revision>
  <dcterms:created xsi:type="dcterms:W3CDTF">2020-05-20T11:59:08Z</dcterms:created>
  <dcterms:modified xsi:type="dcterms:W3CDTF">2020-05-22T08:56:16Z</dcterms:modified>
</cp:coreProperties>
</file>