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70" r:id="rId4"/>
    <p:sldId id="271" r:id="rId5"/>
    <p:sldId id="272" r:id="rId6"/>
    <p:sldId id="273" r:id="rId7"/>
    <p:sldId id="274" r:id="rId8"/>
    <p:sldId id="276" r:id="rId9"/>
    <p:sldId id="275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9578B-1F54-46BE-B023-E3BE32F2E069}" type="datetimeFigureOut">
              <a:rPr lang="en-US" smtClean="0"/>
              <a:t>06/04/2021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6BC6F-C6F6-4603-8E74-044AEE4F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C102-B8AE-4CC8-8DFD-907875E4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6CCF0-B4C9-4910-B71B-BC5228E9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BE8D5-EACC-475F-B772-4C6E30EC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06/04/2021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793E9-AE2F-44EA-9261-CDDE0A32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453C0-1394-4470-9C6B-5680634C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8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5D5A0-D36B-42D3-8503-A08848E9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DE344-B2E6-4D08-8EFD-71DBF314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F3758-74C8-452E-83A6-2CC57BC5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06/04/2021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A3BFC-EC66-4779-8648-8C5557A2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2088-CE38-4639-9C50-5E8FE341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662CB-0803-47C7-B8F3-343BD6375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13163-7159-4A13-99D8-0BF55A008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37CC0-663F-45FD-AF01-CB276254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06/04/2021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24968-DE40-4BED-BFBB-FACFDD8C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762EC-6177-4132-ACB5-5C730475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24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93C6-3D1B-460E-B901-F4BB8F0E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468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E0FE-78F6-411B-A5F1-2D9DD895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431235"/>
            <a:ext cx="11100021" cy="4866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7351A-05B1-4209-ABD5-8A3B58E6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06/04/2021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372B3-9D16-415C-AFC6-5D4652E2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96612-9E2F-40CF-99EB-6E186AFA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84B0-B474-49DB-90DF-EA525157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C19F0-1FB7-4AE0-896E-2777B6C6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464CF-570F-4361-9C22-BC3CA88D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06/04/2021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B62D1-8837-45F2-8787-A2B9AB18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2877-DE60-4015-8FCF-892ACE36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C28F-0E26-4450-B5E9-87FEB7BD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39B7-197F-4E24-9034-3FAB490EB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0A18-C706-495C-B58F-7AF0D336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73B90-884B-4A9F-A8FA-7F1E17F9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06/04/2021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F9F5E-BDB1-45F3-BCE2-76B6520C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4A89C-CCFA-45DE-98FF-AD7815AB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2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480A-21EF-4CFF-9025-CCD9FA4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536" y="365125"/>
            <a:ext cx="9295852" cy="9594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E34F7-5664-4D9D-945D-F455A3DF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30B20-378D-4F09-8BF3-DEC4AF85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BB53C-6E2D-4274-9D7E-A670158CB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7D38A-88C4-4F01-BFB9-D94E541EC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B471D-3ADB-4293-9A4B-67CF34A7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06/04/2021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74760-CCCB-42BA-9A1B-D8E7D8A9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038AC-F431-4B77-9D3B-926E6AB6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F7B9-53C0-4585-9B89-2FBA7B70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01745-3FA6-4569-A489-EF0EA162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06/04/2021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EA74-BC5E-4B0B-835D-E657A873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1EE18-4D1C-4701-8BBA-0169DC7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41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FDDA1-6ACB-4F4D-B161-8B6F564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06/04/2021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17F60-55C3-4BB3-BDEB-861CA825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89CA0-249C-4A75-A3B7-DBDE4463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0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949C-EB4F-4ACF-8ADE-56A8C29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26C2B-8498-44CE-B005-71433DDB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CAAFC-D17E-4850-87AB-4B0A70BF4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FB378-A528-4D34-A3DA-9AAD4037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06/04/2021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1E530-6145-4EB0-B9A0-4C5FC5E7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77388-E30C-4DA3-B6CF-2F670642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2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4CB1-3943-4F0E-9F85-C3E76CA8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E7326-9859-4138-A3F6-5A4E1D605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11D02-CB68-43D9-85FC-185924DA2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51B13-BF22-4142-BD28-F2F7C614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06/04/2021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97E58-C0D2-4770-BF0F-B8560F93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9F60B-0CBB-4728-801E-BBB606D2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7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6C713-6B5B-4652-B919-0C9C326B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3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3E2E6-5E74-4663-AD70-D00426D6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543" y="1447137"/>
            <a:ext cx="10789257" cy="4729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27BD6-A005-4E4E-8C32-0E1B6CC0C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6D4B-7653-4E0B-8F57-D38CF83377BB}" type="datetimeFigureOut">
              <a:rPr lang="en-US" smtClean="0"/>
              <a:t>06/04/2021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D051F-F1D7-4D05-9D06-0B2E7BC10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1EC13-E05F-4BCF-8EC0-B2CDC677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28987"/>
            <a:ext cx="27432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2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86FF-B124-458F-B57B-2B1D24945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6183"/>
            <a:ext cx="9144000" cy="1841861"/>
          </a:xfrm>
        </p:spPr>
        <p:txBody>
          <a:bodyPr>
            <a:normAutofit/>
          </a:bodyPr>
          <a:lstStyle/>
          <a:p>
            <a:r>
              <a:rPr lang="vi-VN" sz="4500" dirty="0" smtClean="0"/>
              <a:t>TÌM HIỂU </a:t>
            </a:r>
            <a:r>
              <a:rPr lang="vi-VN" sz="4500" smtClean="0"/>
              <a:t>KĨ THUẬT NÉN </a:t>
            </a:r>
            <a:r>
              <a:rPr lang="vi-VN" sz="4500" dirty="0" smtClean="0"/>
              <a:t>ẢNH SỬ DỤNG PHƯƠNG PHÁP SVD</a:t>
            </a:r>
            <a:endParaRPr lang="en-US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1ED79-E603-4351-A7EB-B158BDF0B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7960" y="4297677"/>
            <a:ext cx="6396446" cy="2050870"/>
          </a:xfrm>
        </p:spPr>
        <p:txBody>
          <a:bodyPr>
            <a:normAutofit/>
          </a:bodyPr>
          <a:lstStyle/>
          <a:p>
            <a:pPr algn="r"/>
            <a:r>
              <a:rPr lang="vi-VN" sz="1800" b="1" dirty="0" smtClean="0">
                <a:latin typeface="+mj-lt"/>
              </a:rPr>
              <a:t>Nhóm sinh viên thực hiện :      Bùi Văn Vạn Quý    - 18IT289</a:t>
            </a:r>
          </a:p>
          <a:p>
            <a:pPr algn="r"/>
            <a:r>
              <a:rPr lang="vi-VN" sz="1800" b="1" dirty="0" smtClean="0">
                <a:latin typeface="+mj-lt"/>
              </a:rPr>
              <a:t>Trương Thành Quý - 18IT290</a:t>
            </a:r>
          </a:p>
          <a:p>
            <a:pPr algn="r"/>
            <a:r>
              <a:rPr lang="vi-VN" sz="1800" b="1" dirty="0" smtClean="0">
                <a:latin typeface="+mj-lt"/>
              </a:rPr>
              <a:t>Nguyễn Bình Minh  - 18IT283</a:t>
            </a:r>
          </a:p>
          <a:p>
            <a:pPr algn="r"/>
            <a:r>
              <a:rPr lang="vi-VN" sz="1800" b="1" dirty="0" smtClean="0">
                <a:latin typeface="+mj-lt"/>
              </a:rPr>
              <a:t>Nguyễn Phan Thành Công  </a:t>
            </a:r>
            <a:r>
              <a:rPr lang="vi-VN" sz="1800" b="1" smtClean="0">
                <a:latin typeface="+mj-lt"/>
              </a:rPr>
              <a:t>- 18IT266                                  </a:t>
            </a:r>
            <a:endParaRPr lang="vi-VN" sz="1800" b="1" dirty="0" smtClean="0">
              <a:latin typeface="+mj-lt"/>
            </a:endParaRPr>
          </a:p>
          <a:p>
            <a:pPr algn="l"/>
            <a:r>
              <a:rPr lang="vi-VN" sz="1800" b="1" dirty="0">
                <a:latin typeface="+mj-lt"/>
              </a:rPr>
              <a:t> </a:t>
            </a:r>
            <a:r>
              <a:rPr lang="vi-VN" sz="1800" b="1" dirty="0" smtClean="0">
                <a:latin typeface="+mj-lt"/>
              </a:rPr>
              <a:t>    Giảng viên hướng dẫn :            TS. Nguyễn Thị Lan Anh       </a:t>
            </a:r>
          </a:p>
          <a:p>
            <a:endParaRPr lang="vi-VN" sz="2000" b="1" dirty="0" smtClean="0">
              <a:latin typeface="+mj-lt"/>
            </a:endParaRPr>
          </a:p>
          <a:p>
            <a:endParaRPr lang="vi-VN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58886" y="1352006"/>
            <a:ext cx="5734594" cy="574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 smtClean="0">
                <a:solidFill>
                  <a:schemeClr val="tx1"/>
                </a:solidFill>
                <a:latin typeface="+mj-lt"/>
              </a:rPr>
              <a:t>BÁO CÁO ĐỒ ÁN MÔN HỌC : XỬ LÍ TÍN HIỆU </a:t>
            </a:r>
            <a:r>
              <a:rPr lang="vi-VN" b="1" dirty="0">
                <a:solidFill>
                  <a:schemeClr val="tx1"/>
                </a:solidFill>
                <a:latin typeface="+mj-lt"/>
              </a:rPr>
              <a:t>SỐ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60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6101" y="3192060"/>
            <a:ext cx="1001190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8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Thanks for listening</a:t>
            </a:r>
            <a:endParaRPr lang="en-US" sz="8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439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XỬ LÍ TÍN HIỆU SỐ LÀ GÌ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93" y="1431235"/>
            <a:ext cx="11001197" cy="486619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b="1" dirty="0" smtClean="0">
                <a:latin typeface="+mj-lt"/>
              </a:rPr>
              <a:t>Khái niệm tín hiệu số :</a:t>
            </a:r>
          </a:p>
          <a:p>
            <a:pPr marL="0" indent="0">
              <a:buNone/>
            </a:pP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 (Digital Signal Processing - DSP)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 </a:t>
            </a:r>
            <a:endParaRPr lang="vi-VN" dirty="0" smtClean="0"/>
          </a:p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884" y="3143930"/>
            <a:ext cx="47529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2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XỬ LÍ TÍN HIỆU SỐ LÀ GÌ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b="1" dirty="0" smtClean="0">
                <a:latin typeface="+mj-lt"/>
              </a:rPr>
              <a:t>2. Ưu điểm :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dẻo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b="1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697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XỬ LÍ TÍN HIỆU SỐ LÀ GÌ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b="1" dirty="0" smtClean="0">
                <a:latin typeface="+mj-lt"/>
              </a:rPr>
              <a:t>3.Ứng Dụng :</a:t>
            </a:r>
          </a:p>
          <a:p>
            <a:r>
              <a:rPr lang="en-US" dirty="0"/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Mp3, Mp4,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 </a:t>
            </a: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 </a:t>
            </a: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vi-V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760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93" y="1431235"/>
            <a:ext cx="10781306" cy="486619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Nén ảnh :</a:t>
            </a:r>
          </a:p>
          <a:p>
            <a:r>
              <a:rPr lang="vi-VN" dirty="0" smtClean="0">
                <a:latin typeface="+mj-lt"/>
                <a:cs typeface="Times New Roman" panose="02020603050405020304" pitchFamily="18" charset="0"/>
              </a:rPr>
              <a:t>Là công nghệ nhằm mã hóa các ảnh kĩ thuật số giúp giảm số bit để giảm bộ nhớ khi truyền ảnh</a:t>
            </a:r>
          </a:p>
          <a:p>
            <a:pPr lvl="0" fontAlgn="base" hangingPunc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 hangingPunct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3737" y="14312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6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87" y="1587500"/>
            <a:ext cx="11100021" cy="4866198"/>
          </a:xfrm>
        </p:spPr>
        <p:txBody>
          <a:bodyPr/>
          <a:lstStyle/>
          <a:p>
            <a:pPr marL="0" indent="0">
              <a:buNone/>
            </a:pP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 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bằng 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SVD 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: Ma trận đầu vào gồm các số thực</a:t>
            </a:r>
          </a:p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: Ma trận đơn vị thành phần trực giao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Ma trận đường chéo gồm các trị riêng sắp giảm dần</a:t>
            </a:r>
          </a:p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: Ma trận đơn vị thành phần trực giao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960236"/>
              </p:ext>
            </p:extLst>
          </p:nvPr>
        </p:nvGraphicFramePr>
        <p:xfrm>
          <a:off x="3958045" y="3053947"/>
          <a:ext cx="3200692" cy="966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r:id="rId3" imgW="1422400" imgH="431800" progId="Equation.DSMT4">
                  <p:embed/>
                </p:oleObj>
              </mc:Choice>
              <mc:Fallback>
                <p:oleObj r:id="rId3" imgW="14224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8045" y="3053947"/>
                        <a:ext cx="3200692" cy="9666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0148" y="793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2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số bằng SVD :</a:t>
            </a:r>
          </a:p>
          <a:p>
            <a:pPr marL="0" indent="0">
              <a:buNone/>
            </a:pPr>
            <a:r>
              <a:rPr lang="vi-VN" dirty="0">
                <a:latin typeface="+mj-lt"/>
                <a:cs typeface="Times New Roman" panose="02020603050405020304" pitchFamily="18" charset="0"/>
              </a:rPr>
              <a:t>Ảnh ban đầu kích thước m×n, có thể sử dụng biến đổi SVD cho ảnh kích thước m×n ở trên ta thu được 3 thành phần </a:t>
            </a:r>
            <a:r>
              <a:rPr lang="vi-VN" dirty="0" smtClean="0">
                <a:latin typeface="+mj-lt"/>
                <a:cs typeface="Times New Roman" panose="02020603050405020304" pitchFamily="18" charset="0"/>
              </a:rPr>
              <a:t>U </a:t>
            </a:r>
            <a:r>
              <a:rPr lang="vi-VN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+mj-lt"/>
                <a:cs typeface="Times New Roman" panose="02020603050405020304" pitchFamily="18" charset="0"/>
              </a:rPr>
              <a:t>Σ</a:t>
            </a:r>
            <a:r>
              <a:rPr lang="el-GR" dirty="0" smtClean="0">
                <a:latin typeface="+mj-lt"/>
                <a:cs typeface="Times New Roman" panose="02020603050405020304" pitchFamily="18" charset="0"/>
              </a:rPr>
              <a:t>,</a:t>
            </a:r>
            <a:r>
              <a:rPr lang="vi-VN" dirty="0" smtClean="0">
                <a:latin typeface="+mj-lt"/>
                <a:cs typeface="Times New Roman" panose="02020603050405020304" pitchFamily="18" charset="0"/>
              </a:rPr>
              <a:t> V</a:t>
            </a:r>
            <a:r>
              <a:rPr lang="el-GR" dirty="0" smtClean="0">
                <a:latin typeface="+mj-lt"/>
                <a:cs typeface="Times New Roman" panose="02020603050405020304" pitchFamily="18" charset="0"/>
              </a:rPr>
              <a:t>  </a:t>
            </a:r>
            <a:r>
              <a:rPr lang="el-GR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vi-VN" dirty="0">
                <a:latin typeface="+mj-lt"/>
                <a:cs typeface="Times New Roman" panose="02020603050405020304" pitchFamily="18" charset="0"/>
              </a:rPr>
              <a:t>phần trắng của ma trận tượng trưng cho các phần tử không cần lưu trữ</a:t>
            </a:r>
            <a:r>
              <a:rPr lang="vi-VN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029" y="3290538"/>
            <a:ext cx="8739051" cy="231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3" y="1698171"/>
            <a:ext cx="10426336" cy="4336869"/>
          </a:xfrm>
        </p:spPr>
      </p:pic>
    </p:spTree>
    <p:extLst>
      <p:ext uri="{BB962C8B-B14F-4D97-AF65-F5344CB8AC3E}">
        <p14:creationId xmlns:p14="http://schemas.microsoft.com/office/powerpoint/2010/main" val="25931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Mô phòng và kết quả chương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:</a:t>
            </a: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dirty="0" smtClean="0"/>
              <a:t>Ưu </a:t>
            </a:r>
            <a:r>
              <a:rPr lang="vi-VN" dirty="0"/>
              <a:t>điểm: Đơn giản </a:t>
            </a:r>
            <a:endParaRPr lang="en-US" dirty="0" smtClean="0"/>
          </a:p>
          <a:p>
            <a:pPr marL="0" indent="0">
              <a:buNone/>
            </a:pPr>
            <a:r>
              <a:rPr lang="vi-VN" dirty="0" smtClean="0"/>
              <a:t>hóa </a:t>
            </a:r>
            <a:r>
              <a:rPr lang="vi-VN" dirty="0"/>
              <a:t>dữ liệu, loại bỏ nhiễu, </a:t>
            </a:r>
            <a:endParaRPr lang="en-US" dirty="0" smtClean="0"/>
          </a:p>
          <a:p>
            <a:pPr marL="0" indent="0">
              <a:buNone/>
            </a:pPr>
            <a:r>
              <a:rPr lang="vi-VN" dirty="0" smtClean="0"/>
              <a:t>có </a:t>
            </a:r>
            <a:r>
              <a:rPr lang="vi-VN" dirty="0"/>
              <a:t>thể cải thiện kết quả thuật </a:t>
            </a:r>
            <a:endParaRPr lang="en-US" dirty="0" smtClean="0"/>
          </a:p>
          <a:p>
            <a:pPr marL="0" indent="0">
              <a:buNone/>
            </a:pPr>
            <a:r>
              <a:rPr lang="vi-VN" dirty="0" smtClean="0"/>
              <a:t>toán</a:t>
            </a:r>
            <a:endParaRPr lang="en-US" dirty="0"/>
          </a:p>
          <a:p>
            <a:r>
              <a:rPr lang="vi-VN" dirty="0"/>
              <a:t>Nhược điểm: Dữ liệu được </a:t>
            </a:r>
            <a:endParaRPr lang="en-US" dirty="0" smtClean="0"/>
          </a:p>
          <a:p>
            <a:pPr marL="0" indent="0">
              <a:buNone/>
            </a:pPr>
            <a:r>
              <a:rPr lang="vi-VN" dirty="0" smtClean="0"/>
              <a:t>chuyển </a:t>
            </a:r>
            <a:r>
              <a:rPr lang="vi-VN" dirty="0"/>
              <a:t>đổi có thể khó hiểu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701" y="1311966"/>
            <a:ext cx="5467659" cy="4816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701" y="1311966"/>
            <a:ext cx="5388021" cy="48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9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518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Equation.DSMT4</vt:lpstr>
      <vt:lpstr>TÌM HIỂU KĨ THUẬT NÉN ẢNH SỬ DỤNG PHƯƠNG PHÁP SVD</vt:lpstr>
      <vt:lpstr>XỬ LÍ TÍN HIỆU SỐ LÀ GÌ ?</vt:lpstr>
      <vt:lpstr>XỬ LÍ TÍN HIỆU SỐ LÀ GÌ ?</vt:lpstr>
      <vt:lpstr>XỬ LÍ TÍN HIỆU SỐ LÀ GÌ ?</vt:lpstr>
      <vt:lpstr>Nén ảnh bằng phương pháp SVD</vt:lpstr>
      <vt:lpstr>Nén ảnh bằng phương pháp SVD</vt:lpstr>
      <vt:lpstr>Nén ảnh bằng phương pháp SVD</vt:lpstr>
      <vt:lpstr>Lưu Đồ Thuật Toán</vt:lpstr>
      <vt:lpstr>Mô phòng và kết quả chương trình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Toan Le</dc:creator>
  <cp:lastModifiedBy>Windows User</cp:lastModifiedBy>
  <cp:revision>26</cp:revision>
  <dcterms:created xsi:type="dcterms:W3CDTF">2020-05-27T05:21:30Z</dcterms:created>
  <dcterms:modified xsi:type="dcterms:W3CDTF">2021-06-04T04:48:42Z</dcterms:modified>
</cp:coreProperties>
</file>