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71" r:id="rId13"/>
    <p:sldId id="266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4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E0AA7-5DF7-1649-B461-D2D55FABAC1A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31C272-9E81-044B-B62A-29A911F5CE35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760D4F64-DB01-C645-B4CC-4E3064D64E75}" type="parTrans" cxnId="{781E256C-A51E-2640-8D2C-2AF88E6034FD}">
      <dgm:prSet/>
      <dgm:spPr/>
      <dgm:t>
        <a:bodyPr/>
        <a:lstStyle/>
        <a:p>
          <a:endParaRPr lang="zh-CN" altLang="en-US"/>
        </a:p>
      </dgm:t>
    </dgm:pt>
    <dgm:pt modelId="{6530CCCD-F43A-2E46-9B84-D4E40BBC7178}" type="sibTrans" cxnId="{781E256C-A51E-2640-8D2C-2AF88E6034FD}">
      <dgm:prSet/>
      <dgm:spPr/>
      <dgm:t>
        <a:bodyPr/>
        <a:lstStyle/>
        <a:p>
          <a:endParaRPr lang="zh-CN" altLang="en-US"/>
        </a:p>
      </dgm:t>
    </dgm:pt>
    <dgm:pt modelId="{42D521B6-5CAB-4044-B8FB-5EB101FC0525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2448F180-FFA1-454A-AAD1-88E8CB0D1CAC}" type="parTrans" cxnId="{9C7EE38C-E7FB-074C-A4FB-5D251D150F1B}">
      <dgm:prSet/>
      <dgm:spPr/>
      <dgm:t>
        <a:bodyPr/>
        <a:lstStyle/>
        <a:p>
          <a:endParaRPr lang="zh-CN" altLang="en-US"/>
        </a:p>
      </dgm:t>
    </dgm:pt>
    <dgm:pt modelId="{FC2E7564-9743-8744-ACC5-9CAA50DB6141}" type="sibTrans" cxnId="{9C7EE38C-E7FB-074C-A4FB-5D251D150F1B}">
      <dgm:prSet/>
      <dgm:spPr/>
      <dgm:t>
        <a:bodyPr/>
        <a:lstStyle/>
        <a:p>
          <a:endParaRPr lang="zh-CN" altLang="en-US"/>
        </a:p>
      </dgm:t>
    </dgm:pt>
    <dgm:pt modelId="{E076F66A-9374-C442-B27F-475B0E6D6A49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4D66C132-1B81-8546-8AF7-2E4945B686F2}" type="parTrans" cxnId="{FF9818D8-4330-EB44-9376-62A79A1EB0C4}">
      <dgm:prSet/>
      <dgm:spPr/>
      <dgm:t>
        <a:bodyPr/>
        <a:lstStyle/>
        <a:p>
          <a:endParaRPr lang="zh-CN" altLang="en-US"/>
        </a:p>
      </dgm:t>
    </dgm:pt>
    <dgm:pt modelId="{D7E7B20F-AE67-DE48-A590-B3D1AFA0EFCF}" type="sibTrans" cxnId="{FF9818D8-4330-EB44-9376-62A79A1EB0C4}">
      <dgm:prSet/>
      <dgm:spPr/>
      <dgm:t>
        <a:bodyPr/>
        <a:lstStyle/>
        <a:p>
          <a:endParaRPr lang="zh-CN" altLang="en-US"/>
        </a:p>
      </dgm:t>
    </dgm:pt>
    <dgm:pt modelId="{F02B8255-C5CC-4743-8710-4EC1100F1415}">
      <dgm:prSet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22D1ED07-8C57-4B42-902A-610D5941660A}" type="parTrans" cxnId="{F96F5FB9-A59F-5742-AC60-863F690B5BCF}">
      <dgm:prSet/>
      <dgm:spPr/>
      <dgm:t>
        <a:bodyPr/>
        <a:lstStyle/>
        <a:p>
          <a:endParaRPr lang="zh-CN" altLang="en-US"/>
        </a:p>
      </dgm:t>
    </dgm:pt>
    <dgm:pt modelId="{0BC892B3-12C7-0E47-8687-A6DDB18A94B6}" type="sibTrans" cxnId="{F96F5FB9-A59F-5742-AC60-863F690B5BCF}">
      <dgm:prSet/>
      <dgm:spPr/>
      <dgm:t>
        <a:bodyPr/>
        <a:lstStyle/>
        <a:p>
          <a:endParaRPr lang="zh-CN" altLang="en-US"/>
        </a:p>
      </dgm:t>
    </dgm:pt>
    <dgm:pt modelId="{102FE509-7CBB-EC44-87E7-614AA32DBE74}">
      <dgm:prSet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0DD224C8-6933-BD45-97F8-B984E6A50CAF}" type="parTrans" cxnId="{6ED0284D-D7B1-E648-8329-20F668B919BD}">
      <dgm:prSet/>
      <dgm:spPr/>
      <dgm:t>
        <a:bodyPr/>
        <a:lstStyle/>
        <a:p>
          <a:endParaRPr lang="zh-CN" altLang="en-US"/>
        </a:p>
      </dgm:t>
    </dgm:pt>
    <dgm:pt modelId="{34DAE2A4-94EA-6041-8926-CD89C4A7D472}" type="sibTrans" cxnId="{6ED0284D-D7B1-E648-8329-20F668B919BD}">
      <dgm:prSet/>
      <dgm:spPr/>
      <dgm:t>
        <a:bodyPr/>
        <a:lstStyle/>
        <a:p>
          <a:endParaRPr lang="zh-CN" altLang="en-US"/>
        </a:p>
      </dgm:t>
    </dgm:pt>
    <dgm:pt modelId="{76C41679-07E2-A343-8BD8-6C10B5982C37}" type="pres">
      <dgm:prSet presAssocID="{0B2E0AA7-5DF7-1649-B461-D2D55FABAC1A}" presName="rootnode" presStyleCnt="0">
        <dgm:presLayoutVars>
          <dgm:chMax/>
          <dgm:chPref/>
          <dgm:dir/>
          <dgm:animLvl val="lvl"/>
        </dgm:presLayoutVars>
      </dgm:prSet>
      <dgm:spPr/>
    </dgm:pt>
    <dgm:pt modelId="{D9A26254-7845-8F47-8254-46BB5E21651C}" type="pres">
      <dgm:prSet presAssocID="{1431C272-9E81-044B-B62A-29A911F5CE35}" presName="composite" presStyleCnt="0"/>
      <dgm:spPr/>
    </dgm:pt>
    <dgm:pt modelId="{1D4BC0B0-E378-5249-8422-202746AA1562}" type="pres">
      <dgm:prSet presAssocID="{1431C272-9E81-044B-B62A-29A911F5CE35}" presName="LShape" presStyleLbl="alignNode1" presStyleIdx="0" presStyleCnt="9"/>
      <dgm:spPr/>
    </dgm:pt>
    <dgm:pt modelId="{C54566FD-2F53-8943-83DC-FC22D4383412}" type="pres">
      <dgm:prSet presAssocID="{1431C272-9E81-044B-B62A-29A911F5CE35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3398802-22D5-7B4F-867D-D5A239382715}" type="pres">
      <dgm:prSet presAssocID="{1431C272-9E81-044B-B62A-29A911F5CE35}" presName="Triangle" presStyleLbl="alignNode1" presStyleIdx="1" presStyleCnt="9"/>
      <dgm:spPr/>
    </dgm:pt>
    <dgm:pt modelId="{5C1B39E3-91AB-C040-9D72-D75CB3AC134F}" type="pres">
      <dgm:prSet presAssocID="{6530CCCD-F43A-2E46-9B84-D4E40BBC7178}" presName="sibTrans" presStyleCnt="0"/>
      <dgm:spPr/>
    </dgm:pt>
    <dgm:pt modelId="{078E8274-13A6-8B41-A455-6FB2BBC7C65F}" type="pres">
      <dgm:prSet presAssocID="{6530CCCD-F43A-2E46-9B84-D4E40BBC7178}" presName="space" presStyleCnt="0"/>
      <dgm:spPr/>
    </dgm:pt>
    <dgm:pt modelId="{B8100A64-F90F-DE49-B89D-C0C9F6F59C66}" type="pres">
      <dgm:prSet presAssocID="{42D521B6-5CAB-4044-B8FB-5EB101FC0525}" presName="composite" presStyleCnt="0"/>
      <dgm:spPr/>
    </dgm:pt>
    <dgm:pt modelId="{0D93063D-68F2-3A48-95E1-865EBCD4B151}" type="pres">
      <dgm:prSet presAssocID="{42D521B6-5CAB-4044-B8FB-5EB101FC0525}" presName="LShape" presStyleLbl="alignNode1" presStyleIdx="2" presStyleCnt="9"/>
      <dgm:spPr/>
    </dgm:pt>
    <dgm:pt modelId="{3527DFE8-44AE-5E42-8940-53B1B0383766}" type="pres">
      <dgm:prSet presAssocID="{42D521B6-5CAB-4044-B8FB-5EB101FC052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4923321-6A45-C24B-B7F4-95E92915C698}" type="pres">
      <dgm:prSet presAssocID="{42D521B6-5CAB-4044-B8FB-5EB101FC0525}" presName="Triangle" presStyleLbl="alignNode1" presStyleIdx="3" presStyleCnt="9"/>
      <dgm:spPr/>
    </dgm:pt>
    <dgm:pt modelId="{37280FF5-A3B7-3242-8524-33D5397D623E}" type="pres">
      <dgm:prSet presAssocID="{FC2E7564-9743-8744-ACC5-9CAA50DB6141}" presName="sibTrans" presStyleCnt="0"/>
      <dgm:spPr/>
    </dgm:pt>
    <dgm:pt modelId="{595AAA48-442D-DB4B-874A-92DC88685F6C}" type="pres">
      <dgm:prSet presAssocID="{FC2E7564-9743-8744-ACC5-9CAA50DB6141}" presName="space" presStyleCnt="0"/>
      <dgm:spPr/>
    </dgm:pt>
    <dgm:pt modelId="{3CB16371-75BD-8E4C-9440-0BE152E47998}" type="pres">
      <dgm:prSet presAssocID="{E076F66A-9374-C442-B27F-475B0E6D6A49}" presName="composite" presStyleCnt="0"/>
      <dgm:spPr/>
    </dgm:pt>
    <dgm:pt modelId="{3421B8CC-C659-AF42-94EF-C1A97B567A6C}" type="pres">
      <dgm:prSet presAssocID="{E076F66A-9374-C442-B27F-475B0E6D6A49}" presName="LShape" presStyleLbl="alignNode1" presStyleIdx="4" presStyleCnt="9"/>
      <dgm:spPr/>
    </dgm:pt>
    <dgm:pt modelId="{2D42B278-DD33-D946-A095-2CCD3177B4C9}" type="pres">
      <dgm:prSet presAssocID="{E076F66A-9374-C442-B27F-475B0E6D6A4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773AF6-37CA-154A-B299-CCA85B5D4B0E}" type="pres">
      <dgm:prSet presAssocID="{E076F66A-9374-C442-B27F-475B0E6D6A49}" presName="Triangle" presStyleLbl="alignNode1" presStyleIdx="5" presStyleCnt="9"/>
      <dgm:spPr/>
    </dgm:pt>
    <dgm:pt modelId="{0DB69889-01F0-CE4C-8823-DF539EC06D28}" type="pres">
      <dgm:prSet presAssocID="{D7E7B20F-AE67-DE48-A590-B3D1AFA0EFCF}" presName="sibTrans" presStyleCnt="0"/>
      <dgm:spPr/>
    </dgm:pt>
    <dgm:pt modelId="{81F30EA3-0FBE-0545-8268-E069D2A0EBBD}" type="pres">
      <dgm:prSet presAssocID="{D7E7B20F-AE67-DE48-A590-B3D1AFA0EFCF}" presName="space" presStyleCnt="0"/>
      <dgm:spPr/>
    </dgm:pt>
    <dgm:pt modelId="{385323DF-8F04-AE4D-A263-B7072E95A6AE}" type="pres">
      <dgm:prSet presAssocID="{F02B8255-C5CC-4743-8710-4EC1100F1415}" presName="composite" presStyleCnt="0"/>
      <dgm:spPr/>
    </dgm:pt>
    <dgm:pt modelId="{CCF488DC-08D0-2741-B7CD-2C35B3897C66}" type="pres">
      <dgm:prSet presAssocID="{F02B8255-C5CC-4743-8710-4EC1100F1415}" presName="LShape" presStyleLbl="alignNode1" presStyleIdx="6" presStyleCnt="9"/>
      <dgm:spPr/>
    </dgm:pt>
    <dgm:pt modelId="{92F261FC-8CD3-724E-843A-69F4D5C2FCB9}" type="pres">
      <dgm:prSet presAssocID="{F02B8255-C5CC-4743-8710-4EC1100F141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A1FA4B-D0C9-9341-9CD1-6D96447F4737}" type="pres">
      <dgm:prSet presAssocID="{F02B8255-C5CC-4743-8710-4EC1100F1415}" presName="Triangle" presStyleLbl="alignNode1" presStyleIdx="7" presStyleCnt="9"/>
      <dgm:spPr/>
    </dgm:pt>
    <dgm:pt modelId="{74F6E9F6-145D-D348-92A8-ABAF21559B3C}" type="pres">
      <dgm:prSet presAssocID="{0BC892B3-12C7-0E47-8687-A6DDB18A94B6}" presName="sibTrans" presStyleCnt="0"/>
      <dgm:spPr/>
    </dgm:pt>
    <dgm:pt modelId="{D6F4F4B0-5571-C24C-839B-81F60A114B10}" type="pres">
      <dgm:prSet presAssocID="{0BC892B3-12C7-0E47-8687-A6DDB18A94B6}" presName="space" presStyleCnt="0"/>
      <dgm:spPr/>
    </dgm:pt>
    <dgm:pt modelId="{31C70410-4010-4B49-922E-8EEBA12B1C5C}" type="pres">
      <dgm:prSet presAssocID="{102FE509-7CBB-EC44-87E7-614AA32DBE74}" presName="composite" presStyleCnt="0"/>
      <dgm:spPr/>
    </dgm:pt>
    <dgm:pt modelId="{ED18BB9E-3A0D-CC47-B508-31E5CE92D23E}" type="pres">
      <dgm:prSet presAssocID="{102FE509-7CBB-EC44-87E7-614AA32DBE74}" presName="LShape" presStyleLbl="alignNode1" presStyleIdx="8" presStyleCnt="9"/>
      <dgm:spPr/>
    </dgm:pt>
    <dgm:pt modelId="{CE4B77A1-9A0E-DB4E-A5BD-C477F07E9BC3}" type="pres">
      <dgm:prSet presAssocID="{102FE509-7CBB-EC44-87E7-614AA32DBE7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81E256C-A51E-2640-8D2C-2AF88E6034FD}" srcId="{0B2E0AA7-5DF7-1649-B461-D2D55FABAC1A}" destId="{1431C272-9E81-044B-B62A-29A911F5CE35}" srcOrd="0" destOrd="0" parTransId="{760D4F64-DB01-C645-B4CC-4E3064D64E75}" sibTransId="{6530CCCD-F43A-2E46-9B84-D4E40BBC7178}"/>
    <dgm:cxn modelId="{F96F5FB9-A59F-5742-AC60-863F690B5BCF}" srcId="{0B2E0AA7-5DF7-1649-B461-D2D55FABAC1A}" destId="{F02B8255-C5CC-4743-8710-4EC1100F1415}" srcOrd="3" destOrd="0" parTransId="{22D1ED07-8C57-4B42-902A-610D5941660A}" sibTransId="{0BC892B3-12C7-0E47-8687-A6DDB18A94B6}"/>
    <dgm:cxn modelId="{6BFC30CC-4EC5-8844-9467-A7385A4C7184}" type="presOf" srcId="{1431C272-9E81-044B-B62A-29A911F5CE35}" destId="{C54566FD-2F53-8943-83DC-FC22D4383412}" srcOrd="0" destOrd="0" presId="urn:microsoft.com/office/officeart/2009/3/layout/StepUpProcess"/>
    <dgm:cxn modelId="{4AD6E55F-1CD8-E14E-B974-51E9F41F347F}" type="presOf" srcId="{42D521B6-5CAB-4044-B8FB-5EB101FC0525}" destId="{3527DFE8-44AE-5E42-8940-53B1B0383766}" srcOrd="0" destOrd="0" presId="urn:microsoft.com/office/officeart/2009/3/layout/StepUpProcess"/>
    <dgm:cxn modelId="{47BE545E-19FE-564C-B3DF-E17335058985}" type="presOf" srcId="{0B2E0AA7-5DF7-1649-B461-D2D55FABAC1A}" destId="{76C41679-07E2-A343-8BD8-6C10B5982C37}" srcOrd="0" destOrd="0" presId="urn:microsoft.com/office/officeart/2009/3/layout/StepUpProcess"/>
    <dgm:cxn modelId="{6ED0284D-D7B1-E648-8329-20F668B919BD}" srcId="{0B2E0AA7-5DF7-1649-B461-D2D55FABAC1A}" destId="{102FE509-7CBB-EC44-87E7-614AA32DBE74}" srcOrd="4" destOrd="0" parTransId="{0DD224C8-6933-BD45-97F8-B984E6A50CAF}" sibTransId="{34DAE2A4-94EA-6041-8926-CD89C4A7D472}"/>
    <dgm:cxn modelId="{41708E21-A641-DD4E-8AFA-210BE9F5EE12}" type="presOf" srcId="{102FE509-7CBB-EC44-87E7-614AA32DBE74}" destId="{CE4B77A1-9A0E-DB4E-A5BD-C477F07E9BC3}" srcOrd="0" destOrd="0" presId="urn:microsoft.com/office/officeart/2009/3/layout/StepUpProcess"/>
    <dgm:cxn modelId="{1915D4ED-4A3A-8E46-A989-31F41A8305DC}" type="presOf" srcId="{E076F66A-9374-C442-B27F-475B0E6D6A49}" destId="{2D42B278-DD33-D946-A095-2CCD3177B4C9}" srcOrd="0" destOrd="0" presId="urn:microsoft.com/office/officeart/2009/3/layout/StepUpProcess"/>
    <dgm:cxn modelId="{9A3A714F-80DE-1B45-BAE2-0BAB295A75A4}" type="presOf" srcId="{F02B8255-C5CC-4743-8710-4EC1100F1415}" destId="{92F261FC-8CD3-724E-843A-69F4D5C2FCB9}" srcOrd="0" destOrd="0" presId="urn:microsoft.com/office/officeart/2009/3/layout/StepUpProcess"/>
    <dgm:cxn modelId="{FF9818D8-4330-EB44-9376-62A79A1EB0C4}" srcId="{0B2E0AA7-5DF7-1649-B461-D2D55FABAC1A}" destId="{E076F66A-9374-C442-B27F-475B0E6D6A49}" srcOrd="2" destOrd="0" parTransId="{4D66C132-1B81-8546-8AF7-2E4945B686F2}" sibTransId="{D7E7B20F-AE67-DE48-A590-B3D1AFA0EFCF}"/>
    <dgm:cxn modelId="{9C7EE38C-E7FB-074C-A4FB-5D251D150F1B}" srcId="{0B2E0AA7-5DF7-1649-B461-D2D55FABAC1A}" destId="{42D521B6-5CAB-4044-B8FB-5EB101FC0525}" srcOrd="1" destOrd="0" parTransId="{2448F180-FFA1-454A-AAD1-88E8CB0D1CAC}" sibTransId="{FC2E7564-9743-8744-ACC5-9CAA50DB6141}"/>
    <dgm:cxn modelId="{F203726C-014D-6341-AE69-D0B922496A6F}" type="presParOf" srcId="{76C41679-07E2-A343-8BD8-6C10B5982C37}" destId="{D9A26254-7845-8F47-8254-46BB5E21651C}" srcOrd="0" destOrd="0" presId="urn:microsoft.com/office/officeart/2009/3/layout/StepUpProcess"/>
    <dgm:cxn modelId="{A93C587B-CD6C-3143-A48A-F874AFBDABBC}" type="presParOf" srcId="{D9A26254-7845-8F47-8254-46BB5E21651C}" destId="{1D4BC0B0-E378-5249-8422-202746AA1562}" srcOrd="0" destOrd="0" presId="urn:microsoft.com/office/officeart/2009/3/layout/StepUpProcess"/>
    <dgm:cxn modelId="{65535106-2C1E-7347-B314-957CD458A8ED}" type="presParOf" srcId="{D9A26254-7845-8F47-8254-46BB5E21651C}" destId="{C54566FD-2F53-8943-83DC-FC22D4383412}" srcOrd="1" destOrd="0" presId="urn:microsoft.com/office/officeart/2009/3/layout/StepUpProcess"/>
    <dgm:cxn modelId="{F66CDF9C-CB51-8E4C-B21F-87A9786CD5D6}" type="presParOf" srcId="{D9A26254-7845-8F47-8254-46BB5E21651C}" destId="{F3398802-22D5-7B4F-867D-D5A239382715}" srcOrd="2" destOrd="0" presId="urn:microsoft.com/office/officeart/2009/3/layout/StepUpProcess"/>
    <dgm:cxn modelId="{A61D2AF3-D73E-1345-860A-D9544374A63E}" type="presParOf" srcId="{76C41679-07E2-A343-8BD8-6C10B5982C37}" destId="{5C1B39E3-91AB-C040-9D72-D75CB3AC134F}" srcOrd="1" destOrd="0" presId="urn:microsoft.com/office/officeart/2009/3/layout/StepUpProcess"/>
    <dgm:cxn modelId="{C15A3921-965C-E34E-B14E-B353F3C8E884}" type="presParOf" srcId="{5C1B39E3-91AB-C040-9D72-D75CB3AC134F}" destId="{078E8274-13A6-8B41-A455-6FB2BBC7C65F}" srcOrd="0" destOrd="0" presId="urn:microsoft.com/office/officeart/2009/3/layout/StepUpProcess"/>
    <dgm:cxn modelId="{B1617549-FD1E-D948-B47F-DA38C19787F2}" type="presParOf" srcId="{76C41679-07E2-A343-8BD8-6C10B5982C37}" destId="{B8100A64-F90F-DE49-B89D-C0C9F6F59C66}" srcOrd="2" destOrd="0" presId="urn:microsoft.com/office/officeart/2009/3/layout/StepUpProcess"/>
    <dgm:cxn modelId="{A10853AE-4E9A-8B48-85A1-C1E84EF5585F}" type="presParOf" srcId="{B8100A64-F90F-DE49-B89D-C0C9F6F59C66}" destId="{0D93063D-68F2-3A48-95E1-865EBCD4B151}" srcOrd="0" destOrd="0" presId="urn:microsoft.com/office/officeart/2009/3/layout/StepUpProcess"/>
    <dgm:cxn modelId="{B8CC5883-4A79-9D42-8128-A05681B2E794}" type="presParOf" srcId="{B8100A64-F90F-DE49-B89D-C0C9F6F59C66}" destId="{3527DFE8-44AE-5E42-8940-53B1B0383766}" srcOrd="1" destOrd="0" presId="urn:microsoft.com/office/officeart/2009/3/layout/StepUpProcess"/>
    <dgm:cxn modelId="{1FB43EB4-ED90-174A-8E9B-AA6B382B7B75}" type="presParOf" srcId="{B8100A64-F90F-DE49-B89D-C0C9F6F59C66}" destId="{64923321-6A45-C24B-B7F4-95E92915C698}" srcOrd="2" destOrd="0" presId="urn:microsoft.com/office/officeart/2009/3/layout/StepUpProcess"/>
    <dgm:cxn modelId="{54B58562-6DDF-9740-8420-2AD69EFC7958}" type="presParOf" srcId="{76C41679-07E2-A343-8BD8-6C10B5982C37}" destId="{37280FF5-A3B7-3242-8524-33D5397D623E}" srcOrd="3" destOrd="0" presId="urn:microsoft.com/office/officeart/2009/3/layout/StepUpProcess"/>
    <dgm:cxn modelId="{76907F9F-0171-2846-8390-BFC432E19C1D}" type="presParOf" srcId="{37280FF5-A3B7-3242-8524-33D5397D623E}" destId="{595AAA48-442D-DB4B-874A-92DC88685F6C}" srcOrd="0" destOrd="0" presId="urn:microsoft.com/office/officeart/2009/3/layout/StepUpProcess"/>
    <dgm:cxn modelId="{3E1C8598-DFA0-8744-A4B3-30FAAA5197B2}" type="presParOf" srcId="{76C41679-07E2-A343-8BD8-6C10B5982C37}" destId="{3CB16371-75BD-8E4C-9440-0BE152E47998}" srcOrd="4" destOrd="0" presId="urn:microsoft.com/office/officeart/2009/3/layout/StepUpProcess"/>
    <dgm:cxn modelId="{BA55CA83-170A-E045-896D-45192AD9544F}" type="presParOf" srcId="{3CB16371-75BD-8E4C-9440-0BE152E47998}" destId="{3421B8CC-C659-AF42-94EF-C1A97B567A6C}" srcOrd="0" destOrd="0" presId="urn:microsoft.com/office/officeart/2009/3/layout/StepUpProcess"/>
    <dgm:cxn modelId="{E7C5FDFC-A5DB-9F4E-9680-51111FBD2F58}" type="presParOf" srcId="{3CB16371-75BD-8E4C-9440-0BE152E47998}" destId="{2D42B278-DD33-D946-A095-2CCD3177B4C9}" srcOrd="1" destOrd="0" presId="urn:microsoft.com/office/officeart/2009/3/layout/StepUpProcess"/>
    <dgm:cxn modelId="{4195B351-BA5F-6443-ACF5-2E28F5F473B4}" type="presParOf" srcId="{3CB16371-75BD-8E4C-9440-0BE152E47998}" destId="{BA773AF6-37CA-154A-B299-CCA85B5D4B0E}" srcOrd="2" destOrd="0" presId="urn:microsoft.com/office/officeart/2009/3/layout/StepUpProcess"/>
    <dgm:cxn modelId="{AD7F52B6-1BF3-9F4F-AF53-EA46FADF2763}" type="presParOf" srcId="{76C41679-07E2-A343-8BD8-6C10B5982C37}" destId="{0DB69889-01F0-CE4C-8823-DF539EC06D28}" srcOrd="5" destOrd="0" presId="urn:microsoft.com/office/officeart/2009/3/layout/StepUpProcess"/>
    <dgm:cxn modelId="{CE12F233-8F45-7D4F-A93A-72296B97FA3C}" type="presParOf" srcId="{0DB69889-01F0-CE4C-8823-DF539EC06D28}" destId="{81F30EA3-0FBE-0545-8268-E069D2A0EBBD}" srcOrd="0" destOrd="0" presId="urn:microsoft.com/office/officeart/2009/3/layout/StepUpProcess"/>
    <dgm:cxn modelId="{2A920178-15E5-CB4F-91E8-124A6AAA8CF2}" type="presParOf" srcId="{76C41679-07E2-A343-8BD8-6C10B5982C37}" destId="{385323DF-8F04-AE4D-A263-B7072E95A6AE}" srcOrd="6" destOrd="0" presId="urn:microsoft.com/office/officeart/2009/3/layout/StepUpProcess"/>
    <dgm:cxn modelId="{37721D93-490B-1742-ACB2-AFC9BC347A3B}" type="presParOf" srcId="{385323DF-8F04-AE4D-A263-B7072E95A6AE}" destId="{CCF488DC-08D0-2741-B7CD-2C35B3897C66}" srcOrd="0" destOrd="0" presId="urn:microsoft.com/office/officeart/2009/3/layout/StepUpProcess"/>
    <dgm:cxn modelId="{0DB65EDF-1DC4-F24B-ABD1-98D670D8783F}" type="presParOf" srcId="{385323DF-8F04-AE4D-A263-B7072E95A6AE}" destId="{92F261FC-8CD3-724E-843A-69F4D5C2FCB9}" srcOrd="1" destOrd="0" presId="urn:microsoft.com/office/officeart/2009/3/layout/StepUpProcess"/>
    <dgm:cxn modelId="{0267D822-BF2D-A243-8D5E-817FB5B82B66}" type="presParOf" srcId="{385323DF-8F04-AE4D-A263-B7072E95A6AE}" destId="{1CA1FA4B-D0C9-9341-9CD1-6D96447F4737}" srcOrd="2" destOrd="0" presId="urn:microsoft.com/office/officeart/2009/3/layout/StepUpProcess"/>
    <dgm:cxn modelId="{EA249DF8-F999-094A-A19D-7D80B9E6DA46}" type="presParOf" srcId="{76C41679-07E2-A343-8BD8-6C10B5982C37}" destId="{74F6E9F6-145D-D348-92A8-ABAF21559B3C}" srcOrd="7" destOrd="0" presId="urn:microsoft.com/office/officeart/2009/3/layout/StepUpProcess"/>
    <dgm:cxn modelId="{FEF0153D-FDD7-164A-8AE6-7EF70A62EF46}" type="presParOf" srcId="{74F6E9F6-145D-D348-92A8-ABAF21559B3C}" destId="{D6F4F4B0-5571-C24C-839B-81F60A114B10}" srcOrd="0" destOrd="0" presId="urn:microsoft.com/office/officeart/2009/3/layout/StepUpProcess"/>
    <dgm:cxn modelId="{7192ABF1-2095-1249-9662-A6213ABB2362}" type="presParOf" srcId="{76C41679-07E2-A343-8BD8-6C10B5982C37}" destId="{31C70410-4010-4B49-922E-8EEBA12B1C5C}" srcOrd="8" destOrd="0" presId="urn:microsoft.com/office/officeart/2009/3/layout/StepUpProcess"/>
    <dgm:cxn modelId="{BC878013-3C8D-3646-8D4C-8C79096DCFA4}" type="presParOf" srcId="{31C70410-4010-4B49-922E-8EEBA12B1C5C}" destId="{ED18BB9E-3A0D-CC47-B508-31E5CE92D23E}" srcOrd="0" destOrd="0" presId="urn:microsoft.com/office/officeart/2009/3/layout/StepUpProcess"/>
    <dgm:cxn modelId="{24D18E47-71D2-2942-96F9-B5EA1B8E0480}" type="presParOf" srcId="{31C70410-4010-4B49-922E-8EEBA12B1C5C}" destId="{CE4B77A1-9A0E-DB4E-A5BD-C477F07E9BC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74249D-535C-6846-BDD5-11AF856B832D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B91DD2-B258-6848-ABE9-DAA08E1FFC0F}">
      <dgm:prSet phldrT="[文本]"/>
      <dgm:spPr/>
      <dgm:t>
        <a:bodyPr/>
        <a:lstStyle/>
        <a:p>
          <a:r>
            <a:rPr lang="en-US" altLang="zh-CN" dirty="0" smtClean="0"/>
            <a:t>HOW</a:t>
          </a:r>
          <a:endParaRPr lang="zh-CN" altLang="en-US" dirty="0"/>
        </a:p>
      </dgm:t>
    </dgm:pt>
    <dgm:pt modelId="{51652B9F-B24A-8549-9337-B8042DF512EF}" type="parTrans" cxnId="{6D31E485-8B05-EE4A-8526-7EFEE47A5F1D}">
      <dgm:prSet/>
      <dgm:spPr/>
      <dgm:t>
        <a:bodyPr/>
        <a:lstStyle/>
        <a:p>
          <a:endParaRPr lang="zh-CN" altLang="en-US"/>
        </a:p>
      </dgm:t>
    </dgm:pt>
    <dgm:pt modelId="{D95A52AA-D722-5645-9127-86A1B5E4EA41}" type="sibTrans" cxnId="{6D31E485-8B05-EE4A-8526-7EFEE47A5F1D}">
      <dgm:prSet/>
      <dgm:spPr/>
      <dgm:t>
        <a:bodyPr/>
        <a:lstStyle/>
        <a:p>
          <a:endParaRPr lang="zh-CN" altLang="en-US"/>
        </a:p>
      </dgm:t>
    </dgm:pt>
    <dgm:pt modelId="{F8375DF5-B893-4145-9145-9C2F58E79889}">
      <dgm:prSet phldrT="[文本]"/>
      <dgm:spPr/>
      <dgm:t>
        <a:bodyPr/>
        <a:lstStyle/>
        <a:p>
          <a:r>
            <a:rPr lang="en-US" altLang="zh-CN" dirty="0" smtClean="0"/>
            <a:t>WHY</a:t>
          </a:r>
          <a:endParaRPr lang="zh-CN" altLang="en-US" dirty="0"/>
        </a:p>
      </dgm:t>
    </dgm:pt>
    <dgm:pt modelId="{84A20CE8-1E0C-D641-ABE3-553B7DD3C83E}" type="parTrans" cxnId="{01FD8829-EDAC-174D-9351-51516F0D84EB}">
      <dgm:prSet/>
      <dgm:spPr/>
      <dgm:t>
        <a:bodyPr/>
        <a:lstStyle/>
        <a:p>
          <a:endParaRPr lang="zh-CN" altLang="en-US"/>
        </a:p>
      </dgm:t>
    </dgm:pt>
    <dgm:pt modelId="{2B69B5D5-6604-C44A-BC92-81E85D36CB2E}" type="sibTrans" cxnId="{01FD8829-EDAC-174D-9351-51516F0D84EB}">
      <dgm:prSet/>
      <dgm:spPr/>
      <dgm:t>
        <a:bodyPr/>
        <a:lstStyle/>
        <a:p>
          <a:endParaRPr lang="zh-CN" altLang="en-US"/>
        </a:p>
      </dgm:t>
    </dgm:pt>
    <dgm:pt modelId="{026DF421-25BC-1841-BBB7-EC58FA0A09C2}">
      <dgm:prSet phldrT="[文本]"/>
      <dgm:spPr/>
      <dgm:t>
        <a:bodyPr/>
        <a:lstStyle/>
        <a:p>
          <a:r>
            <a:rPr lang="en-US" altLang="zh-CN" dirty="0" smtClean="0"/>
            <a:t>WHAT</a:t>
          </a:r>
          <a:endParaRPr lang="zh-CN" altLang="en-US" dirty="0"/>
        </a:p>
      </dgm:t>
    </dgm:pt>
    <dgm:pt modelId="{BBBEC3AA-DB8E-9649-9D52-B5DCC474A325}" type="parTrans" cxnId="{1B6A7374-93D7-D447-9B39-5A44BF149A96}">
      <dgm:prSet/>
      <dgm:spPr/>
      <dgm:t>
        <a:bodyPr/>
        <a:lstStyle/>
        <a:p>
          <a:endParaRPr lang="zh-CN" altLang="en-US"/>
        </a:p>
      </dgm:t>
    </dgm:pt>
    <dgm:pt modelId="{FCEE2176-9EB1-864D-B513-54248313A5EE}" type="sibTrans" cxnId="{1B6A7374-93D7-D447-9B39-5A44BF149A96}">
      <dgm:prSet/>
      <dgm:spPr/>
      <dgm:t>
        <a:bodyPr/>
        <a:lstStyle/>
        <a:p>
          <a:endParaRPr lang="zh-CN" altLang="en-US"/>
        </a:p>
      </dgm:t>
    </dgm:pt>
    <dgm:pt modelId="{0F0343C8-F338-2440-BCE0-1F2EA2BA7B7E}" type="pres">
      <dgm:prSet presAssocID="{CA74249D-535C-6846-BDD5-11AF856B832D}" presName="Name0" presStyleCnt="0">
        <dgm:presLayoutVars>
          <dgm:chMax val="7"/>
          <dgm:resizeHandles val="exact"/>
        </dgm:presLayoutVars>
      </dgm:prSet>
      <dgm:spPr/>
    </dgm:pt>
    <dgm:pt modelId="{519DD04A-5558-094A-9701-EE0ED721C88C}" type="pres">
      <dgm:prSet presAssocID="{CA74249D-535C-6846-BDD5-11AF856B832D}" presName="comp1" presStyleCnt="0"/>
      <dgm:spPr/>
    </dgm:pt>
    <dgm:pt modelId="{94B1470F-DAB2-894D-A020-53A57DB0AABD}" type="pres">
      <dgm:prSet presAssocID="{CA74249D-535C-6846-BDD5-11AF856B832D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F9760B4A-C2FD-2144-8F44-DAF39FB6FCBE}" type="pres">
      <dgm:prSet presAssocID="{CA74249D-535C-6846-BDD5-11AF856B832D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DAF7DD-5E88-744C-8E5A-3678A4CE9823}" type="pres">
      <dgm:prSet presAssocID="{CA74249D-535C-6846-BDD5-11AF856B832D}" presName="comp2" presStyleCnt="0"/>
      <dgm:spPr/>
    </dgm:pt>
    <dgm:pt modelId="{D27224B6-205C-FF4A-AA09-299C60178820}" type="pres">
      <dgm:prSet presAssocID="{CA74249D-535C-6846-BDD5-11AF856B832D}" presName="circle2" presStyleLbl="node1" presStyleIdx="1" presStyleCnt="3"/>
      <dgm:spPr/>
    </dgm:pt>
    <dgm:pt modelId="{CB23FFAD-CAE0-2B40-A217-5BFB40386F5C}" type="pres">
      <dgm:prSet presAssocID="{CA74249D-535C-6846-BDD5-11AF856B832D}" presName="c2text" presStyleLbl="node1" presStyleIdx="1" presStyleCnt="3">
        <dgm:presLayoutVars>
          <dgm:bulletEnabled val="1"/>
        </dgm:presLayoutVars>
      </dgm:prSet>
      <dgm:spPr/>
    </dgm:pt>
    <dgm:pt modelId="{227C0733-981F-534E-B5C4-0379E4A1F413}" type="pres">
      <dgm:prSet presAssocID="{CA74249D-535C-6846-BDD5-11AF856B832D}" presName="comp3" presStyleCnt="0"/>
      <dgm:spPr/>
    </dgm:pt>
    <dgm:pt modelId="{1CD12ECD-81D4-214F-9EE0-5CF94443B367}" type="pres">
      <dgm:prSet presAssocID="{CA74249D-535C-6846-BDD5-11AF856B832D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27E90DEB-0EF8-994B-87DD-9D434E6915D9}" type="pres">
      <dgm:prSet presAssocID="{CA74249D-535C-6846-BDD5-11AF856B832D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659DA7-975D-7F47-A395-34CF2872AF35}" type="presOf" srcId="{026DF421-25BC-1841-BBB7-EC58FA0A09C2}" destId="{27E90DEB-0EF8-994B-87DD-9D434E6915D9}" srcOrd="1" destOrd="0" presId="urn:microsoft.com/office/officeart/2005/8/layout/venn2"/>
    <dgm:cxn modelId="{1B6A7374-93D7-D447-9B39-5A44BF149A96}" srcId="{CA74249D-535C-6846-BDD5-11AF856B832D}" destId="{026DF421-25BC-1841-BBB7-EC58FA0A09C2}" srcOrd="2" destOrd="0" parTransId="{BBBEC3AA-DB8E-9649-9D52-B5DCC474A325}" sibTransId="{FCEE2176-9EB1-864D-B513-54248313A5EE}"/>
    <dgm:cxn modelId="{82B766B1-8DD3-7049-BA7F-751782FAB7E0}" type="presOf" srcId="{E5B91DD2-B258-6848-ABE9-DAA08E1FFC0F}" destId="{F9760B4A-C2FD-2144-8F44-DAF39FB6FCBE}" srcOrd="1" destOrd="0" presId="urn:microsoft.com/office/officeart/2005/8/layout/venn2"/>
    <dgm:cxn modelId="{0604DEDF-DFE9-134D-BDAC-D8AA4710D462}" type="presOf" srcId="{F8375DF5-B893-4145-9145-9C2F58E79889}" destId="{CB23FFAD-CAE0-2B40-A217-5BFB40386F5C}" srcOrd="1" destOrd="0" presId="urn:microsoft.com/office/officeart/2005/8/layout/venn2"/>
    <dgm:cxn modelId="{6D31E485-8B05-EE4A-8526-7EFEE47A5F1D}" srcId="{CA74249D-535C-6846-BDD5-11AF856B832D}" destId="{E5B91DD2-B258-6848-ABE9-DAA08E1FFC0F}" srcOrd="0" destOrd="0" parTransId="{51652B9F-B24A-8549-9337-B8042DF512EF}" sibTransId="{D95A52AA-D722-5645-9127-86A1B5E4EA41}"/>
    <dgm:cxn modelId="{01FD8829-EDAC-174D-9351-51516F0D84EB}" srcId="{CA74249D-535C-6846-BDD5-11AF856B832D}" destId="{F8375DF5-B893-4145-9145-9C2F58E79889}" srcOrd="1" destOrd="0" parTransId="{84A20CE8-1E0C-D641-ABE3-553B7DD3C83E}" sibTransId="{2B69B5D5-6604-C44A-BC92-81E85D36CB2E}"/>
    <dgm:cxn modelId="{9458249E-6F24-7D46-872B-6E7C5D3AA450}" type="presOf" srcId="{F8375DF5-B893-4145-9145-9C2F58E79889}" destId="{D27224B6-205C-FF4A-AA09-299C60178820}" srcOrd="0" destOrd="0" presId="urn:microsoft.com/office/officeart/2005/8/layout/venn2"/>
    <dgm:cxn modelId="{08B55AB4-2D2B-204F-B66F-69DF24256374}" type="presOf" srcId="{026DF421-25BC-1841-BBB7-EC58FA0A09C2}" destId="{1CD12ECD-81D4-214F-9EE0-5CF94443B367}" srcOrd="0" destOrd="0" presId="urn:microsoft.com/office/officeart/2005/8/layout/venn2"/>
    <dgm:cxn modelId="{2E93B56D-17C3-F04C-8454-8C3E116FA770}" type="presOf" srcId="{CA74249D-535C-6846-BDD5-11AF856B832D}" destId="{0F0343C8-F338-2440-BCE0-1F2EA2BA7B7E}" srcOrd="0" destOrd="0" presId="urn:microsoft.com/office/officeart/2005/8/layout/venn2"/>
    <dgm:cxn modelId="{EE3B02BB-DEB3-D84C-9095-03556F6B15FF}" type="presOf" srcId="{E5B91DD2-B258-6848-ABE9-DAA08E1FFC0F}" destId="{94B1470F-DAB2-894D-A020-53A57DB0AABD}" srcOrd="0" destOrd="0" presId="urn:microsoft.com/office/officeart/2005/8/layout/venn2"/>
    <dgm:cxn modelId="{63F965D1-273C-5F46-85C1-1738BBC0EA67}" type="presParOf" srcId="{0F0343C8-F338-2440-BCE0-1F2EA2BA7B7E}" destId="{519DD04A-5558-094A-9701-EE0ED721C88C}" srcOrd="0" destOrd="0" presId="urn:microsoft.com/office/officeart/2005/8/layout/venn2"/>
    <dgm:cxn modelId="{AB9CABA6-6C03-3041-8B8F-1CCF75A1EB3C}" type="presParOf" srcId="{519DD04A-5558-094A-9701-EE0ED721C88C}" destId="{94B1470F-DAB2-894D-A020-53A57DB0AABD}" srcOrd="0" destOrd="0" presId="urn:microsoft.com/office/officeart/2005/8/layout/venn2"/>
    <dgm:cxn modelId="{A7E2836B-B83A-6649-B9D5-F33D30D89BED}" type="presParOf" srcId="{519DD04A-5558-094A-9701-EE0ED721C88C}" destId="{F9760B4A-C2FD-2144-8F44-DAF39FB6FCBE}" srcOrd="1" destOrd="0" presId="urn:microsoft.com/office/officeart/2005/8/layout/venn2"/>
    <dgm:cxn modelId="{8DD48219-D5A0-8F4E-8F77-18E0BF457CAA}" type="presParOf" srcId="{0F0343C8-F338-2440-BCE0-1F2EA2BA7B7E}" destId="{71DAF7DD-5E88-744C-8E5A-3678A4CE9823}" srcOrd="1" destOrd="0" presId="urn:microsoft.com/office/officeart/2005/8/layout/venn2"/>
    <dgm:cxn modelId="{F416598A-74EA-E34C-85BE-2A797279E6ED}" type="presParOf" srcId="{71DAF7DD-5E88-744C-8E5A-3678A4CE9823}" destId="{D27224B6-205C-FF4A-AA09-299C60178820}" srcOrd="0" destOrd="0" presId="urn:microsoft.com/office/officeart/2005/8/layout/venn2"/>
    <dgm:cxn modelId="{8F2898D2-9EDC-3544-A73B-408368A97ADC}" type="presParOf" srcId="{71DAF7DD-5E88-744C-8E5A-3678A4CE9823}" destId="{CB23FFAD-CAE0-2B40-A217-5BFB40386F5C}" srcOrd="1" destOrd="0" presId="urn:microsoft.com/office/officeart/2005/8/layout/venn2"/>
    <dgm:cxn modelId="{B13DA4ED-AEED-E443-A85F-AB2A39378F2A}" type="presParOf" srcId="{0F0343C8-F338-2440-BCE0-1F2EA2BA7B7E}" destId="{227C0733-981F-534E-B5C4-0379E4A1F413}" srcOrd="2" destOrd="0" presId="urn:microsoft.com/office/officeart/2005/8/layout/venn2"/>
    <dgm:cxn modelId="{B60E532C-286E-034A-8820-3ABAA28C30F2}" type="presParOf" srcId="{227C0733-981F-534E-B5C4-0379E4A1F413}" destId="{1CD12ECD-81D4-214F-9EE0-5CF94443B367}" srcOrd="0" destOrd="0" presId="urn:microsoft.com/office/officeart/2005/8/layout/venn2"/>
    <dgm:cxn modelId="{4694D24C-ADF7-F74B-9BEB-C9422556EF86}" type="presParOf" srcId="{227C0733-981F-534E-B5C4-0379E4A1F413}" destId="{27E90DEB-0EF8-994B-87DD-9D434E6915D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82330-1BD9-D04F-A2DB-18908F0FD291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C79560-FCC7-4D40-A43F-177B59403945}">
      <dgm:prSet phldrT="[文本]"/>
      <dgm:spPr/>
      <dgm:t>
        <a:bodyPr/>
        <a:lstStyle/>
        <a:p>
          <a:r>
            <a:rPr lang="zh-CN" altLang="en-US" dirty="0" smtClean="0"/>
            <a:t>需求</a:t>
          </a:r>
          <a:endParaRPr lang="zh-CN" altLang="en-US" dirty="0"/>
        </a:p>
      </dgm:t>
    </dgm:pt>
    <dgm:pt modelId="{C80DD806-ECE3-3141-B8F5-11FB86AAFEBB}" type="parTrans" cxnId="{727BEF96-5E1B-0F45-946E-BF400F49FCBF}">
      <dgm:prSet/>
      <dgm:spPr/>
      <dgm:t>
        <a:bodyPr/>
        <a:lstStyle/>
        <a:p>
          <a:endParaRPr lang="zh-CN" altLang="en-US"/>
        </a:p>
      </dgm:t>
    </dgm:pt>
    <dgm:pt modelId="{32FE5B92-3382-CA4C-943D-E4AD4B08A5DF}" type="sibTrans" cxnId="{727BEF96-5E1B-0F45-946E-BF400F49FCBF}">
      <dgm:prSet/>
      <dgm:spPr/>
      <dgm:t>
        <a:bodyPr/>
        <a:lstStyle/>
        <a:p>
          <a:endParaRPr lang="zh-CN" altLang="en-US"/>
        </a:p>
      </dgm:t>
    </dgm:pt>
    <dgm:pt modelId="{29BA8E1B-1750-D74F-A272-4AFF498C8610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B15A8ADE-1F6E-A74D-8C85-A0ACD670E139}" type="parTrans" cxnId="{E21572B8-1CC5-1C49-90B5-880F18C0C798}">
      <dgm:prSet/>
      <dgm:spPr/>
      <dgm:t>
        <a:bodyPr/>
        <a:lstStyle/>
        <a:p>
          <a:endParaRPr lang="zh-CN" altLang="en-US"/>
        </a:p>
      </dgm:t>
    </dgm:pt>
    <dgm:pt modelId="{4E34BBD9-C00D-B140-A2D5-56BB22EC61AD}" type="sibTrans" cxnId="{E21572B8-1CC5-1C49-90B5-880F18C0C798}">
      <dgm:prSet/>
      <dgm:spPr/>
      <dgm:t>
        <a:bodyPr/>
        <a:lstStyle/>
        <a:p>
          <a:endParaRPr lang="zh-CN" altLang="en-US"/>
        </a:p>
      </dgm:t>
    </dgm:pt>
    <dgm:pt modelId="{35D16EEC-DD20-564D-A295-38849FD53A64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C37058E6-0D05-A54A-B51F-3F6577397FC3}" type="parTrans" cxnId="{350D9E25-408E-0347-BC07-B1E014A75BAA}">
      <dgm:prSet/>
      <dgm:spPr/>
      <dgm:t>
        <a:bodyPr/>
        <a:lstStyle/>
        <a:p>
          <a:endParaRPr lang="zh-CN" altLang="en-US"/>
        </a:p>
      </dgm:t>
    </dgm:pt>
    <dgm:pt modelId="{F1C87452-0A37-E347-AFFC-CADBBEB8F891}" type="sibTrans" cxnId="{350D9E25-408E-0347-BC07-B1E014A75BAA}">
      <dgm:prSet/>
      <dgm:spPr/>
      <dgm:t>
        <a:bodyPr/>
        <a:lstStyle/>
        <a:p>
          <a:endParaRPr lang="zh-CN" altLang="en-US"/>
        </a:p>
      </dgm:t>
    </dgm:pt>
    <dgm:pt modelId="{2D081C60-CE7B-B34B-8944-BB531D05D985}">
      <dgm:prSet phldrT="[文本]"/>
      <dgm:spPr/>
      <dgm:t>
        <a:bodyPr/>
        <a:lstStyle/>
        <a:p>
          <a:r>
            <a:rPr lang="zh-CN" altLang="en-US" dirty="0" smtClean="0"/>
            <a:t>后端</a:t>
          </a:r>
          <a:endParaRPr lang="zh-CN" altLang="en-US" dirty="0"/>
        </a:p>
      </dgm:t>
    </dgm:pt>
    <dgm:pt modelId="{061771A1-4240-7B45-8EDF-0508E226E34C}" type="parTrans" cxnId="{19342BD7-2CE8-BB40-8CCA-CE85907C6A5A}">
      <dgm:prSet/>
      <dgm:spPr/>
      <dgm:t>
        <a:bodyPr/>
        <a:lstStyle/>
        <a:p>
          <a:endParaRPr lang="zh-CN" altLang="en-US"/>
        </a:p>
      </dgm:t>
    </dgm:pt>
    <dgm:pt modelId="{2157AC45-4310-9A47-83B8-0206B1478511}" type="sibTrans" cxnId="{19342BD7-2CE8-BB40-8CCA-CE85907C6A5A}">
      <dgm:prSet/>
      <dgm:spPr/>
      <dgm:t>
        <a:bodyPr/>
        <a:lstStyle/>
        <a:p>
          <a:endParaRPr lang="zh-CN" altLang="en-US"/>
        </a:p>
      </dgm:t>
    </dgm:pt>
    <dgm:pt modelId="{A88FDA3E-DB3A-F44D-95B8-E41CB33CF926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6D49C49B-6CAB-A043-85A0-C476830E3BDD}" type="parTrans" cxnId="{920FBA1D-9B85-9D45-A675-8483A175C3F4}">
      <dgm:prSet/>
      <dgm:spPr/>
      <dgm:t>
        <a:bodyPr/>
        <a:lstStyle/>
        <a:p>
          <a:endParaRPr lang="zh-CN" altLang="en-US"/>
        </a:p>
      </dgm:t>
    </dgm:pt>
    <dgm:pt modelId="{0988BF4D-C193-1D4D-A231-C063E9977A55}" type="sibTrans" cxnId="{920FBA1D-9B85-9D45-A675-8483A175C3F4}">
      <dgm:prSet/>
      <dgm:spPr/>
      <dgm:t>
        <a:bodyPr/>
        <a:lstStyle/>
        <a:p>
          <a:endParaRPr lang="zh-CN" altLang="en-US"/>
        </a:p>
      </dgm:t>
    </dgm:pt>
    <dgm:pt modelId="{F439FCB9-259D-7742-9FD3-E14A585EB64A}" type="pres">
      <dgm:prSet presAssocID="{A9782330-1BD9-D04F-A2DB-18908F0FD291}" presName="cycle" presStyleCnt="0">
        <dgm:presLayoutVars>
          <dgm:dir/>
          <dgm:resizeHandles val="exact"/>
        </dgm:presLayoutVars>
      </dgm:prSet>
      <dgm:spPr/>
    </dgm:pt>
    <dgm:pt modelId="{BFDA735A-4050-7845-A34B-5D661EDA682D}" type="pres">
      <dgm:prSet presAssocID="{F2C79560-FCC7-4D40-A43F-177B59403945}" presName="node" presStyleLbl="node1" presStyleIdx="0" presStyleCnt="5">
        <dgm:presLayoutVars>
          <dgm:bulletEnabled val="1"/>
        </dgm:presLayoutVars>
      </dgm:prSet>
      <dgm:spPr/>
    </dgm:pt>
    <dgm:pt modelId="{F4997531-61EE-6C49-9486-8646D859153F}" type="pres">
      <dgm:prSet presAssocID="{32FE5B92-3382-CA4C-943D-E4AD4B08A5DF}" presName="sibTrans" presStyleLbl="sibTrans2D1" presStyleIdx="0" presStyleCnt="5"/>
      <dgm:spPr/>
    </dgm:pt>
    <dgm:pt modelId="{24501995-E7B7-7C42-A244-1EB4415F7DF7}" type="pres">
      <dgm:prSet presAssocID="{32FE5B92-3382-CA4C-943D-E4AD4B08A5DF}" presName="connectorText" presStyleLbl="sibTrans2D1" presStyleIdx="0" presStyleCnt="5"/>
      <dgm:spPr/>
    </dgm:pt>
    <dgm:pt modelId="{DDCCB6F7-804C-A845-A9EE-A55D369AC5F6}" type="pres">
      <dgm:prSet presAssocID="{29BA8E1B-1750-D74F-A272-4AFF498C8610}" presName="node" presStyleLbl="node1" presStyleIdx="1" presStyleCnt="5">
        <dgm:presLayoutVars>
          <dgm:bulletEnabled val="1"/>
        </dgm:presLayoutVars>
      </dgm:prSet>
      <dgm:spPr/>
    </dgm:pt>
    <dgm:pt modelId="{250AA697-1FA8-9F4F-BE7B-4863A566304E}" type="pres">
      <dgm:prSet presAssocID="{4E34BBD9-C00D-B140-A2D5-56BB22EC61AD}" presName="sibTrans" presStyleLbl="sibTrans2D1" presStyleIdx="1" presStyleCnt="5"/>
      <dgm:spPr/>
    </dgm:pt>
    <dgm:pt modelId="{CAF33CCC-B185-8946-BD70-1D88288E7008}" type="pres">
      <dgm:prSet presAssocID="{4E34BBD9-C00D-B140-A2D5-56BB22EC61AD}" presName="connectorText" presStyleLbl="sibTrans2D1" presStyleIdx="1" presStyleCnt="5"/>
      <dgm:spPr/>
    </dgm:pt>
    <dgm:pt modelId="{9839B2FF-CFC5-E349-9D94-7198176F0D94}" type="pres">
      <dgm:prSet presAssocID="{35D16EEC-DD20-564D-A295-38849FD53A64}" presName="node" presStyleLbl="node1" presStyleIdx="2" presStyleCnt="5">
        <dgm:presLayoutVars>
          <dgm:bulletEnabled val="1"/>
        </dgm:presLayoutVars>
      </dgm:prSet>
      <dgm:spPr/>
    </dgm:pt>
    <dgm:pt modelId="{E533F6AC-A2B0-694A-84DD-3439097B1538}" type="pres">
      <dgm:prSet presAssocID="{F1C87452-0A37-E347-AFFC-CADBBEB8F891}" presName="sibTrans" presStyleLbl="sibTrans2D1" presStyleIdx="2" presStyleCnt="5"/>
      <dgm:spPr/>
    </dgm:pt>
    <dgm:pt modelId="{84E55B63-3CAE-4244-A974-B0EE5A73B1AE}" type="pres">
      <dgm:prSet presAssocID="{F1C87452-0A37-E347-AFFC-CADBBEB8F891}" presName="connectorText" presStyleLbl="sibTrans2D1" presStyleIdx="2" presStyleCnt="5"/>
      <dgm:spPr/>
    </dgm:pt>
    <dgm:pt modelId="{FC3D5329-841E-1E47-AF5C-296490FFEA6D}" type="pres">
      <dgm:prSet presAssocID="{2D081C60-CE7B-B34B-8944-BB531D05D985}" presName="node" presStyleLbl="node1" presStyleIdx="3" presStyleCnt="5">
        <dgm:presLayoutVars>
          <dgm:bulletEnabled val="1"/>
        </dgm:presLayoutVars>
      </dgm:prSet>
      <dgm:spPr/>
    </dgm:pt>
    <dgm:pt modelId="{F2F2FE11-70FF-9D4B-9BF0-32B2051C0038}" type="pres">
      <dgm:prSet presAssocID="{2157AC45-4310-9A47-83B8-0206B1478511}" presName="sibTrans" presStyleLbl="sibTrans2D1" presStyleIdx="3" presStyleCnt="5"/>
      <dgm:spPr/>
    </dgm:pt>
    <dgm:pt modelId="{FEECC51A-A32B-D843-B3D1-08D84C199F1C}" type="pres">
      <dgm:prSet presAssocID="{2157AC45-4310-9A47-83B8-0206B1478511}" presName="connectorText" presStyleLbl="sibTrans2D1" presStyleIdx="3" presStyleCnt="5"/>
      <dgm:spPr/>
    </dgm:pt>
    <dgm:pt modelId="{31A84F1A-6DBC-1743-9F06-47B33BD8BDA8}" type="pres">
      <dgm:prSet presAssocID="{A88FDA3E-DB3A-F44D-95B8-E41CB33CF926}" presName="node" presStyleLbl="node1" presStyleIdx="4" presStyleCnt="5" custRadScaleRad="99681" custRadScaleInc="-1593">
        <dgm:presLayoutVars>
          <dgm:bulletEnabled val="1"/>
        </dgm:presLayoutVars>
      </dgm:prSet>
      <dgm:spPr/>
    </dgm:pt>
    <dgm:pt modelId="{6B0BAE42-3310-CC45-A995-2759BB8BB461}" type="pres">
      <dgm:prSet presAssocID="{0988BF4D-C193-1D4D-A231-C063E9977A55}" presName="sibTrans" presStyleLbl="sibTrans2D1" presStyleIdx="4" presStyleCnt="5"/>
      <dgm:spPr/>
    </dgm:pt>
    <dgm:pt modelId="{4AE4E9AD-BA12-FA4D-A01A-DEA166533E0D}" type="pres">
      <dgm:prSet presAssocID="{0988BF4D-C193-1D4D-A231-C063E9977A55}" presName="connectorText" presStyleLbl="sibTrans2D1" presStyleIdx="4" presStyleCnt="5"/>
      <dgm:spPr/>
    </dgm:pt>
  </dgm:ptLst>
  <dgm:cxnLst>
    <dgm:cxn modelId="{2335D366-2514-E347-AB41-54E8EC6BE972}" type="presOf" srcId="{A88FDA3E-DB3A-F44D-95B8-E41CB33CF926}" destId="{31A84F1A-6DBC-1743-9F06-47B33BD8BDA8}" srcOrd="0" destOrd="0" presId="urn:microsoft.com/office/officeart/2005/8/layout/cycle2"/>
    <dgm:cxn modelId="{350D9E25-408E-0347-BC07-B1E014A75BAA}" srcId="{A9782330-1BD9-D04F-A2DB-18908F0FD291}" destId="{35D16EEC-DD20-564D-A295-38849FD53A64}" srcOrd="2" destOrd="0" parTransId="{C37058E6-0D05-A54A-B51F-3F6577397FC3}" sibTransId="{F1C87452-0A37-E347-AFFC-CADBBEB8F891}"/>
    <dgm:cxn modelId="{8C3C3478-0352-3A48-A3A8-19075893590A}" type="presOf" srcId="{2157AC45-4310-9A47-83B8-0206B1478511}" destId="{FEECC51A-A32B-D843-B3D1-08D84C199F1C}" srcOrd="1" destOrd="0" presId="urn:microsoft.com/office/officeart/2005/8/layout/cycle2"/>
    <dgm:cxn modelId="{A4F125B6-6CA5-194B-A87B-12D60230913E}" type="presOf" srcId="{35D16EEC-DD20-564D-A295-38849FD53A64}" destId="{9839B2FF-CFC5-E349-9D94-7198176F0D94}" srcOrd="0" destOrd="0" presId="urn:microsoft.com/office/officeart/2005/8/layout/cycle2"/>
    <dgm:cxn modelId="{E21572B8-1CC5-1C49-90B5-880F18C0C798}" srcId="{A9782330-1BD9-D04F-A2DB-18908F0FD291}" destId="{29BA8E1B-1750-D74F-A272-4AFF498C8610}" srcOrd="1" destOrd="0" parTransId="{B15A8ADE-1F6E-A74D-8C85-A0ACD670E139}" sibTransId="{4E34BBD9-C00D-B140-A2D5-56BB22EC61AD}"/>
    <dgm:cxn modelId="{69C245AA-52FD-A845-9E35-66D60F3824C4}" type="presOf" srcId="{4E34BBD9-C00D-B140-A2D5-56BB22EC61AD}" destId="{250AA697-1FA8-9F4F-BE7B-4863A566304E}" srcOrd="0" destOrd="0" presId="urn:microsoft.com/office/officeart/2005/8/layout/cycle2"/>
    <dgm:cxn modelId="{727BEF96-5E1B-0F45-946E-BF400F49FCBF}" srcId="{A9782330-1BD9-D04F-A2DB-18908F0FD291}" destId="{F2C79560-FCC7-4D40-A43F-177B59403945}" srcOrd="0" destOrd="0" parTransId="{C80DD806-ECE3-3141-B8F5-11FB86AAFEBB}" sibTransId="{32FE5B92-3382-CA4C-943D-E4AD4B08A5DF}"/>
    <dgm:cxn modelId="{518036D3-6853-B543-9B39-3EC5053AF428}" type="presOf" srcId="{4E34BBD9-C00D-B140-A2D5-56BB22EC61AD}" destId="{CAF33CCC-B185-8946-BD70-1D88288E7008}" srcOrd="1" destOrd="0" presId="urn:microsoft.com/office/officeart/2005/8/layout/cycle2"/>
    <dgm:cxn modelId="{747DC04E-FF83-4A47-963D-0F6DB4650A7C}" type="presOf" srcId="{0988BF4D-C193-1D4D-A231-C063E9977A55}" destId="{6B0BAE42-3310-CC45-A995-2759BB8BB461}" srcOrd="0" destOrd="0" presId="urn:microsoft.com/office/officeart/2005/8/layout/cycle2"/>
    <dgm:cxn modelId="{5DB2F7EE-92AA-EE48-8783-3B2F5BD98A22}" type="presOf" srcId="{A9782330-1BD9-D04F-A2DB-18908F0FD291}" destId="{F439FCB9-259D-7742-9FD3-E14A585EB64A}" srcOrd="0" destOrd="0" presId="urn:microsoft.com/office/officeart/2005/8/layout/cycle2"/>
    <dgm:cxn modelId="{1F72DFA1-036B-CE44-899D-C598556B32F7}" type="presOf" srcId="{F1C87452-0A37-E347-AFFC-CADBBEB8F891}" destId="{E533F6AC-A2B0-694A-84DD-3439097B1538}" srcOrd="0" destOrd="0" presId="urn:microsoft.com/office/officeart/2005/8/layout/cycle2"/>
    <dgm:cxn modelId="{13F5441E-21FB-784C-91B8-CDC71413B918}" type="presOf" srcId="{29BA8E1B-1750-D74F-A272-4AFF498C8610}" destId="{DDCCB6F7-804C-A845-A9EE-A55D369AC5F6}" srcOrd="0" destOrd="0" presId="urn:microsoft.com/office/officeart/2005/8/layout/cycle2"/>
    <dgm:cxn modelId="{DE1A30DC-FA06-0C45-86A8-7CE3D417F0F9}" type="presOf" srcId="{F1C87452-0A37-E347-AFFC-CADBBEB8F891}" destId="{84E55B63-3CAE-4244-A974-B0EE5A73B1AE}" srcOrd="1" destOrd="0" presId="urn:microsoft.com/office/officeart/2005/8/layout/cycle2"/>
    <dgm:cxn modelId="{BF34CDE7-18F2-A749-9EA7-B822533CFF17}" type="presOf" srcId="{2157AC45-4310-9A47-83B8-0206B1478511}" destId="{F2F2FE11-70FF-9D4B-9BF0-32B2051C0038}" srcOrd="0" destOrd="0" presId="urn:microsoft.com/office/officeart/2005/8/layout/cycle2"/>
    <dgm:cxn modelId="{1E0C262C-880A-0D4A-9CB6-91773E33DA9C}" type="presOf" srcId="{32FE5B92-3382-CA4C-943D-E4AD4B08A5DF}" destId="{F4997531-61EE-6C49-9486-8646D859153F}" srcOrd="0" destOrd="0" presId="urn:microsoft.com/office/officeart/2005/8/layout/cycle2"/>
    <dgm:cxn modelId="{C8E1C25C-1A88-2D41-8C9C-58032CB6B553}" type="presOf" srcId="{32FE5B92-3382-CA4C-943D-E4AD4B08A5DF}" destId="{24501995-E7B7-7C42-A244-1EB4415F7DF7}" srcOrd="1" destOrd="0" presId="urn:microsoft.com/office/officeart/2005/8/layout/cycle2"/>
    <dgm:cxn modelId="{19342BD7-2CE8-BB40-8CCA-CE85907C6A5A}" srcId="{A9782330-1BD9-D04F-A2DB-18908F0FD291}" destId="{2D081C60-CE7B-B34B-8944-BB531D05D985}" srcOrd="3" destOrd="0" parTransId="{061771A1-4240-7B45-8EDF-0508E226E34C}" sibTransId="{2157AC45-4310-9A47-83B8-0206B1478511}"/>
    <dgm:cxn modelId="{36C98CF9-C1F2-7841-8121-AC3365366558}" type="presOf" srcId="{2D081C60-CE7B-B34B-8944-BB531D05D985}" destId="{FC3D5329-841E-1E47-AF5C-296490FFEA6D}" srcOrd="0" destOrd="0" presId="urn:microsoft.com/office/officeart/2005/8/layout/cycle2"/>
    <dgm:cxn modelId="{26A0EB3A-C325-274A-836F-CEDF4F59B2CF}" type="presOf" srcId="{0988BF4D-C193-1D4D-A231-C063E9977A55}" destId="{4AE4E9AD-BA12-FA4D-A01A-DEA166533E0D}" srcOrd="1" destOrd="0" presId="urn:microsoft.com/office/officeart/2005/8/layout/cycle2"/>
    <dgm:cxn modelId="{920FBA1D-9B85-9D45-A675-8483A175C3F4}" srcId="{A9782330-1BD9-D04F-A2DB-18908F0FD291}" destId="{A88FDA3E-DB3A-F44D-95B8-E41CB33CF926}" srcOrd="4" destOrd="0" parTransId="{6D49C49B-6CAB-A043-85A0-C476830E3BDD}" sibTransId="{0988BF4D-C193-1D4D-A231-C063E9977A55}"/>
    <dgm:cxn modelId="{ABDA903D-90B3-0944-8726-6D48695A9126}" type="presOf" srcId="{F2C79560-FCC7-4D40-A43F-177B59403945}" destId="{BFDA735A-4050-7845-A34B-5D661EDA682D}" srcOrd="0" destOrd="0" presId="urn:microsoft.com/office/officeart/2005/8/layout/cycle2"/>
    <dgm:cxn modelId="{95EDA6FF-43B5-D04C-A942-AF232B82AF9B}" type="presParOf" srcId="{F439FCB9-259D-7742-9FD3-E14A585EB64A}" destId="{BFDA735A-4050-7845-A34B-5D661EDA682D}" srcOrd="0" destOrd="0" presId="urn:microsoft.com/office/officeart/2005/8/layout/cycle2"/>
    <dgm:cxn modelId="{897B70B2-C88E-3F43-A3A5-DA57006B5B9C}" type="presParOf" srcId="{F439FCB9-259D-7742-9FD3-E14A585EB64A}" destId="{F4997531-61EE-6C49-9486-8646D859153F}" srcOrd="1" destOrd="0" presId="urn:microsoft.com/office/officeart/2005/8/layout/cycle2"/>
    <dgm:cxn modelId="{649D77F9-0C9C-9443-8A5A-5DF667924A3C}" type="presParOf" srcId="{F4997531-61EE-6C49-9486-8646D859153F}" destId="{24501995-E7B7-7C42-A244-1EB4415F7DF7}" srcOrd="0" destOrd="0" presId="urn:microsoft.com/office/officeart/2005/8/layout/cycle2"/>
    <dgm:cxn modelId="{F11EAC53-FAFB-E94F-A8CA-B16397E720F9}" type="presParOf" srcId="{F439FCB9-259D-7742-9FD3-E14A585EB64A}" destId="{DDCCB6F7-804C-A845-A9EE-A55D369AC5F6}" srcOrd="2" destOrd="0" presId="urn:microsoft.com/office/officeart/2005/8/layout/cycle2"/>
    <dgm:cxn modelId="{41D267AD-67A0-5D49-B7CC-0F437A876D37}" type="presParOf" srcId="{F439FCB9-259D-7742-9FD3-E14A585EB64A}" destId="{250AA697-1FA8-9F4F-BE7B-4863A566304E}" srcOrd="3" destOrd="0" presId="urn:microsoft.com/office/officeart/2005/8/layout/cycle2"/>
    <dgm:cxn modelId="{5C3C08B0-0C2E-5B44-A3FB-602FE5B1301A}" type="presParOf" srcId="{250AA697-1FA8-9F4F-BE7B-4863A566304E}" destId="{CAF33CCC-B185-8946-BD70-1D88288E7008}" srcOrd="0" destOrd="0" presId="urn:microsoft.com/office/officeart/2005/8/layout/cycle2"/>
    <dgm:cxn modelId="{2986B8B2-3E29-DD43-8FC5-87B705463ABF}" type="presParOf" srcId="{F439FCB9-259D-7742-9FD3-E14A585EB64A}" destId="{9839B2FF-CFC5-E349-9D94-7198176F0D94}" srcOrd="4" destOrd="0" presId="urn:microsoft.com/office/officeart/2005/8/layout/cycle2"/>
    <dgm:cxn modelId="{AED8E275-C39C-294E-8034-4EB503DA8495}" type="presParOf" srcId="{F439FCB9-259D-7742-9FD3-E14A585EB64A}" destId="{E533F6AC-A2B0-694A-84DD-3439097B1538}" srcOrd="5" destOrd="0" presId="urn:microsoft.com/office/officeart/2005/8/layout/cycle2"/>
    <dgm:cxn modelId="{88C4D386-8A5E-C04C-80B4-FDE09B5A1573}" type="presParOf" srcId="{E533F6AC-A2B0-694A-84DD-3439097B1538}" destId="{84E55B63-3CAE-4244-A974-B0EE5A73B1AE}" srcOrd="0" destOrd="0" presId="urn:microsoft.com/office/officeart/2005/8/layout/cycle2"/>
    <dgm:cxn modelId="{0B569478-9582-EA44-82B1-D2950E3C64C2}" type="presParOf" srcId="{F439FCB9-259D-7742-9FD3-E14A585EB64A}" destId="{FC3D5329-841E-1E47-AF5C-296490FFEA6D}" srcOrd="6" destOrd="0" presId="urn:microsoft.com/office/officeart/2005/8/layout/cycle2"/>
    <dgm:cxn modelId="{4368A853-DC33-CD47-8CC8-952BE44E1D1F}" type="presParOf" srcId="{F439FCB9-259D-7742-9FD3-E14A585EB64A}" destId="{F2F2FE11-70FF-9D4B-9BF0-32B2051C0038}" srcOrd="7" destOrd="0" presId="urn:microsoft.com/office/officeart/2005/8/layout/cycle2"/>
    <dgm:cxn modelId="{9ADF19EE-6B37-0546-9A35-69C4115C99BA}" type="presParOf" srcId="{F2F2FE11-70FF-9D4B-9BF0-32B2051C0038}" destId="{FEECC51A-A32B-D843-B3D1-08D84C199F1C}" srcOrd="0" destOrd="0" presId="urn:microsoft.com/office/officeart/2005/8/layout/cycle2"/>
    <dgm:cxn modelId="{283FD7E0-9224-734B-B5F8-CD4292912B15}" type="presParOf" srcId="{F439FCB9-259D-7742-9FD3-E14A585EB64A}" destId="{31A84F1A-6DBC-1743-9F06-47B33BD8BDA8}" srcOrd="8" destOrd="0" presId="urn:microsoft.com/office/officeart/2005/8/layout/cycle2"/>
    <dgm:cxn modelId="{847817D8-6D00-8848-A5FA-A876D5EC1FD0}" type="presParOf" srcId="{F439FCB9-259D-7742-9FD3-E14A585EB64A}" destId="{6B0BAE42-3310-CC45-A995-2759BB8BB461}" srcOrd="9" destOrd="0" presId="urn:microsoft.com/office/officeart/2005/8/layout/cycle2"/>
    <dgm:cxn modelId="{912683B9-8931-AC4D-8F0A-B9C1041B54F7}" type="presParOf" srcId="{6B0BAE42-3310-CC45-A995-2759BB8BB461}" destId="{4AE4E9AD-BA12-FA4D-A01A-DEA166533E0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304FA-9113-5941-88A4-1E7C6C235B42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D281AD-BED8-3A4D-9493-6B2D58E1AF98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43C57C91-43FB-C64B-9F6C-12A66BA13F89}" type="parTrans" cxnId="{C57854C0-96CE-F64C-B55F-9EA0AF5B7B3B}">
      <dgm:prSet/>
      <dgm:spPr/>
      <dgm:t>
        <a:bodyPr/>
        <a:lstStyle/>
        <a:p>
          <a:endParaRPr lang="zh-CN" altLang="en-US"/>
        </a:p>
      </dgm:t>
    </dgm:pt>
    <dgm:pt modelId="{38FCB1F3-0210-B24C-8089-7ABE06469FB3}" type="sibTrans" cxnId="{C57854C0-96CE-F64C-B55F-9EA0AF5B7B3B}">
      <dgm:prSet/>
      <dgm:spPr/>
      <dgm:t>
        <a:bodyPr/>
        <a:lstStyle/>
        <a:p>
          <a:endParaRPr lang="zh-CN" altLang="en-US"/>
        </a:p>
      </dgm:t>
    </dgm:pt>
    <dgm:pt modelId="{ED55E5C8-CE44-9F4B-8A09-1D32D65AC2FC}">
      <dgm:prSet phldrT="[文本]"/>
      <dgm:spPr/>
      <dgm:t>
        <a:bodyPr/>
        <a:lstStyle/>
        <a:p>
          <a:r>
            <a:rPr lang="zh-CN" altLang="en-US" dirty="0" smtClean="0"/>
            <a:t>理解</a:t>
          </a:r>
          <a:r>
            <a:rPr lang="zh-CN" altLang="en-US" dirty="0" smtClean="0"/>
            <a:t>需求功能</a:t>
          </a:r>
          <a:endParaRPr lang="zh-CN" altLang="en-US" dirty="0"/>
        </a:p>
      </dgm:t>
    </dgm:pt>
    <dgm:pt modelId="{1125E9A9-C6A8-9844-883A-D16940205B1D}" type="parTrans" cxnId="{755CD8A5-4AEE-684F-9F96-2CC33CEE65D6}">
      <dgm:prSet/>
      <dgm:spPr/>
      <dgm:t>
        <a:bodyPr/>
        <a:lstStyle/>
        <a:p>
          <a:endParaRPr lang="zh-CN" altLang="en-US"/>
        </a:p>
      </dgm:t>
    </dgm:pt>
    <dgm:pt modelId="{ABAA99A5-C2B5-C342-A412-4C8E5AAF0305}" type="sibTrans" cxnId="{755CD8A5-4AEE-684F-9F96-2CC33CEE65D6}">
      <dgm:prSet/>
      <dgm:spPr/>
      <dgm:t>
        <a:bodyPr/>
        <a:lstStyle/>
        <a:p>
          <a:endParaRPr lang="zh-CN" altLang="en-US"/>
        </a:p>
      </dgm:t>
    </dgm:pt>
    <dgm:pt modelId="{0768FCA8-1BCC-2740-9628-A34EE8AA2709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B3ECB8F4-8EE8-0B44-8413-2B702A8F5498}" type="parTrans" cxnId="{CE412B91-066D-1545-B1C3-C0CB0CE73C6F}">
      <dgm:prSet/>
      <dgm:spPr/>
      <dgm:t>
        <a:bodyPr/>
        <a:lstStyle/>
        <a:p>
          <a:endParaRPr lang="zh-CN" altLang="en-US"/>
        </a:p>
      </dgm:t>
    </dgm:pt>
    <dgm:pt modelId="{6D5D33F8-A303-7E43-A7AD-28E55619F9A9}" type="sibTrans" cxnId="{CE412B91-066D-1545-B1C3-C0CB0CE73C6F}">
      <dgm:prSet/>
      <dgm:spPr/>
      <dgm:t>
        <a:bodyPr/>
        <a:lstStyle/>
        <a:p>
          <a:endParaRPr lang="zh-CN" altLang="en-US"/>
        </a:p>
      </dgm:t>
    </dgm:pt>
    <dgm:pt modelId="{B1906FBA-5C17-9E47-AA41-AC22D27984D5}">
      <dgm:prSet phldrT="[文本]"/>
      <dgm:spPr/>
      <dgm:t>
        <a:bodyPr/>
        <a:lstStyle/>
        <a:p>
          <a:r>
            <a:rPr lang="zh-CN" altLang="en-US" dirty="0" smtClean="0"/>
            <a:t>开发页面开发</a:t>
          </a:r>
          <a:endParaRPr lang="zh-CN" altLang="en-US" dirty="0"/>
        </a:p>
      </dgm:t>
    </dgm:pt>
    <dgm:pt modelId="{4DCB4C76-0784-E143-BAC4-F00D57153C06}" type="parTrans" cxnId="{7C04FF58-32A0-994F-BA90-CCC4CE4A6B23}">
      <dgm:prSet/>
      <dgm:spPr/>
      <dgm:t>
        <a:bodyPr/>
        <a:lstStyle/>
        <a:p>
          <a:endParaRPr lang="zh-CN" altLang="en-US"/>
        </a:p>
      </dgm:t>
    </dgm:pt>
    <dgm:pt modelId="{B3B080D0-4C13-C143-9F18-58504B481A01}" type="sibTrans" cxnId="{7C04FF58-32A0-994F-BA90-CCC4CE4A6B23}">
      <dgm:prSet/>
      <dgm:spPr/>
      <dgm:t>
        <a:bodyPr/>
        <a:lstStyle/>
        <a:p>
          <a:endParaRPr lang="zh-CN" altLang="en-US"/>
        </a:p>
      </dgm:t>
    </dgm:pt>
    <dgm:pt modelId="{481292B2-0606-6041-A70E-600032106F0D}">
      <dgm:prSet phldrT="[文本]"/>
      <dgm:spPr/>
      <dgm:t>
        <a:bodyPr/>
        <a:lstStyle/>
        <a:p>
          <a:r>
            <a:rPr lang="zh-CN" altLang="en-US" dirty="0" smtClean="0"/>
            <a:t>后端</a:t>
          </a:r>
          <a:endParaRPr lang="zh-CN" altLang="en-US" dirty="0"/>
        </a:p>
      </dgm:t>
    </dgm:pt>
    <dgm:pt modelId="{17C3F70B-EC57-0F4F-8EBF-E5FF8EBB227C}" type="parTrans" cxnId="{0476292D-C1AE-6843-9EEC-EC9B7A19401F}">
      <dgm:prSet/>
      <dgm:spPr/>
      <dgm:t>
        <a:bodyPr/>
        <a:lstStyle/>
        <a:p>
          <a:endParaRPr lang="zh-CN" altLang="en-US"/>
        </a:p>
      </dgm:t>
    </dgm:pt>
    <dgm:pt modelId="{368C61AE-A0EE-F744-AB86-8AB91D39C2B9}" type="sibTrans" cxnId="{0476292D-C1AE-6843-9EEC-EC9B7A19401F}">
      <dgm:prSet/>
      <dgm:spPr/>
      <dgm:t>
        <a:bodyPr/>
        <a:lstStyle/>
        <a:p>
          <a:endParaRPr lang="zh-CN" altLang="en-US"/>
        </a:p>
      </dgm:t>
    </dgm:pt>
    <dgm:pt modelId="{452C3C2D-11B7-D540-848A-B439581769E6}">
      <dgm:prSet phldrT="[文本]"/>
      <dgm:spPr/>
      <dgm:t>
        <a:bodyPr/>
        <a:lstStyle/>
        <a:p>
          <a:r>
            <a:rPr lang="zh-CN" altLang="en-US" dirty="0" smtClean="0"/>
            <a:t>对接</a:t>
          </a:r>
          <a:r>
            <a:rPr lang="zh-CN" altLang="en-US" dirty="0" smtClean="0"/>
            <a:t>数据接口</a:t>
          </a:r>
          <a:endParaRPr lang="zh-CN" altLang="en-US" dirty="0"/>
        </a:p>
      </dgm:t>
    </dgm:pt>
    <dgm:pt modelId="{B9CC0290-CC5C-614F-8BC6-41A7B1619156}" type="parTrans" cxnId="{38597729-5F56-5C44-9403-F43672BC96B4}">
      <dgm:prSet/>
      <dgm:spPr/>
      <dgm:t>
        <a:bodyPr/>
        <a:lstStyle/>
        <a:p>
          <a:endParaRPr lang="zh-CN" altLang="en-US"/>
        </a:p>
      </dgm:t>
    </dgm:pt>
    <dgm:pt modelId="{E40FDF68-BAA0-0B45-8016-353C0666FEAB}" type="sibTrans" cxnId="{38597729-5F56-5C44-9403-F43672BC96B4}">
      <dgm:prSet/>
      <dgm:spPr/>
      <dgm:t>
        <a:bodyPr/>
        <a:lstStyle/>
        <a:p>
          <a:endParaRPr lang="zh-CN" altLang="en-US"/>
        </a:p>
      </dgm:t>
    </dgm:pt>
    <dgm:pt modelId="{3322B36B-6194-EA41-A0B9-76BC40593345}">
      <dgm:prSet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EDB76188-2C14-E34B-B66A-75B664AA087A}" type="parTrans" cxnId="{235A50A0-4F4F-454D-A1AB-635C5E95A776}">
      <dgm:prSet/>
      <dgm:spPr/>
      <dgm:t>
        <a:bodyPr/>
        <a:lstStyle/>
        <a:p>
          <a:endParaRPr lang="zh-CN" altLang="en-US"/>
        </a:p>
      </dgm:t>
    </dgm:pt>
    <dgm:pt modelId="{32D056ED-AE84-A44D-AE3B-18E567E26A5F}" type="sibTrans" cxnId="{235A50A0-4F4F-454D-A1AB-635C5E95A776}">
      <dgm:prSet/>
      <dgm:spPr/>
      <dgm:t>
        <a:bodyPr/>
        <a:lstStyle/>
        <a:p>
          <a:endParaRPr lang="zh-CN" altLang="en-US"/>
        </a:p>
      </dgm:t>
    </dgm:pt>
    <dgm:pt modelId="{F9E1BDCE-D3F7-664D-938F-7BF7DB36F1A8}">
      <dgm:prSet phldrT="[文本]"/>
      <dgm:spPr/>
      <dgm:t>
        <a:bodyPr/>
        <a:lstStyle/>
        <a:p>
          <a:r>
            <a:rPr lang="zh-CN" altLang="en-US" dirty="0" smtClean="0"/>
            <a:t>处理</a:t>
          </a:r>
          <a:r>
            <a:rPr lang="en-US" altLang="zh-CN" dirty="0" smtClean="0"/>
            <a:t>Bug</a:t>
          </a:r>
          <a:r>
            <a:rPr lang="zh-CN" altLang="en-US" dirty="0" smtClean="0"/>
            <a:t>与反馈</a:t>
          </a:r>
          <a:endParaRPr lang="zh-CN" altLang="en-US" dirty="0"/>
        </a:p>
      </dgm:t>
    </dgm:pt>
    <dgm:pt modelId="{0A283A39-D5F0-384A-9D6D-0A757788F56D}" type="parTrans" cxnId="{7A20D55D-A7DB-7840-A757-00FD6A0CDF9F}">
      <dgm:prSet/>
      <dgm:spPr/>
      <dgm:t>
        <a:bodyPr/>
        <a:lstStyle/>
        <a:p>
          <a:endParaRPr lang="zh-CN" altLang="en-US"/>
        </a:p>
      </dgm:t>
    </dgm:pt>
    <dgm:pt modelId="{5395BA59-B334-6D48-99C1-C72D766400FA}" type="sibTrans" cxnId="{7A20D55D-A7DB-7840-A757-00FD6A0CDF9F}">
      <dgm:prSet/>
      <dgm:spPr/>
      <dgm:t>
        <a:bodyPr/>
        <a:lstStyle/>
        <a:p>
          <a:endParaRPr lang="zh-CN" altLang="en-US"/>
        </a:p>
      </dgm:t>
    </dgm:pt>
    <dgm:pt modelId="{8F700ABF-C7BD-C447-BA6D-CD5B15157623}" type="pres">
      <dgm:prSet presAssocID="{506304FA-9113-5941-88A4-1E7C6C235B42}" presName="linearFlow" presStyleCnt="0">
        <dgm:presLayoutVars>
          <dgm:dir/>
          <dgm:animLvl val="lvl"/>
          <dgm:resizeHandles val="exact"/>
        </dgm:presLayoutVars>
      </dgm:prSet>
      <dgm:spPr/>
    </dgm:pt>
    <dgm:pt modelId="{7C193B5C-4648-854C-998D-7F583F12A082}" type="pres">
      <dgm:prSet presAssocID="{86D281AD-BED8-3A4D-9493-6B2D58E1AF98}" presName="composite" presStyleCnt="0"/>
      <dgm:spPr/>
    </dgm:pt>
    <dgm:pt modelId="{E01D8C70-98F2-7143-90A0-970625918A94}" type="pres">
      <dgm:prSet presAssocID="{86D281AD-BED8-3A4D-9493-6B2D58E1AF9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F3032-A68F-C348-A384-2A786157AC3B}" type="pres">
      <dgm:prSet presAssocID="{86D281AD-BED8-3A4D-9493-6B2D58E1AF9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10F28-92EA-3A46-B2B0-11C12E416680}" type="pres">
      <dgm:prSet presAssocID="{38FCB1F3-0210-B24C-8089-7ABE06469FB3}" presName="sp" presStyleCnt="0"/>
      <dgm:spPr/>
    </dgm:pt>
    <dgm:pt modelId="{A7F31304-C64E-5A48-ABFF-E6CC88DA829D}" type="pres">
      <dgm:prSet presAssocID="{0768FCA8-1BCC-2740-9628-A34EE8AA2709}" presName="composite" presStyleCnt="0"/>
      <dgm:spPr/>
    </dgm:pt>
    <dgm:pt modelId="{50F4FA3A-FC47-6442-966E-553457D88122}" type="pres">
      <dgm:prSet presAssocID="{0768FCA8-1BCC-2740-9628-A34EE8AA270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97C8A27-8FA9-F647-89E7-877031374052}" type="pres">
      <dgm:prSet presAssocID="{0768FCA8-1BCC-2740-9628-A34EE8AA270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3D07A-0A8C-054A-AE50-500886BCF1A4}" type="pres">
      <dgm:prSet presAssocID="{6D5D33F8-A303-7E43-A7AD-28E55619F9A9}" presName="sp" presStyleCnt="0"/>
      <dgm:spPr/>
    </dgm:pt>
    <dgm:pt modelId="{F97110FD-C846-B24D-BA15-31A38AF2625C}" type="pres">
      <dgm:prSet presAssocID="{481292B2-0606-6041-A70E-600032106F0D}" presName="composite" presStyleCnt="0"/>
      <dgm:spPr/>
    </dgm:pt>
    <dgm:pt modelId="{D93DDD56-4AAC-5E45-9A1E-7348CEC77568}" type="pres">
      <dgm:prSet presAssocID="{481292B2-0606-6041-A70E-600032106F0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6728BAB-953B-D94C-9FE6-02D700D0AC6D}" type="pres">
      <dgm:prSet presAssocID="{481292B2-0606-6041-A70E-600032106F0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7499F-C466-6B4C-8553-64B8AE02AC6E}" type="pres">
      <dgm:prSet presAssocID="{368C61AE-A0EE-F744-AB86-8AB91D39C2B9}" presName="sp" presStyleCnt="0"/>
      <dgm:spPr/>
    </dgm:pt>
    <dgm:pt modelId="{9E792CD1-D48C-3448-B1E7-1B069D10BD03}" type="pres">
      <dgm:prSet presAssocID="{3322B36B-6194-EA41-A0B9-76BC40593345}" presName="composite" presStyleCnt="0"/>
      <dgm:spPr/>
    </dgm:pt>
    <dgm:pt modelId="{1ECB8689-8481-9649-8963-AD25828C3F52}" type="pres">
      <dgm:prSet presAssocID="{3322B36B-6194-EA41-A0B9-76BC4059334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BE2A7C6-611F-C44A-86DF-838FDB67C435}" type="pres">
      <dgm:prSet presAssocID="{3322B36B-6194-EA41-A0B9-76BC4059334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E57197-10A0-704F-86EC-A30DF76DE7E9}" type="presOf" srcId="{481292B2-0606-6041-A70E-600032106F0D}" destId="{D93DDD56-4AAC-5E45-9A1E-7348CEC77568}" srcOrd="0" destOrd="0" presId="urn:microsoft.com/office/officeart/2005/8/layout/chevron2"/>
    <dgm:cxn modelId="{EB344060-E781-0C4F-BD29-2A21A7886E75}" type="presOf" srcId="{452C3C2D-11B7-D540-848A-B439581769E6}" destId="{06728BAB-953B-D94C-9FE6-02D700D0AC6D}" srcOrd="0" destOrd="0" presId="urn:microsoft.com/office/officeart/2005/8/layout/chevron2"/>
    <dgm:cxn modelId="{C57854C0-96CE-F64C-B55F-9EA0AF5B7B3B}" srcId="{506304FA-9113-5941-88A4-1E7C6C235B42}" destId="{86D281AD-BED8-3A4D-9493-6B2D58E1AF98}" srcOrd="0" destOrd="0" parTransId="{43C57C91-43FB-C64B-9F6C-12A66BA13F89}" sibTransId="{38FCB1F3-0210-B24C-8089-7ABE06469FB3}"/>
    <dgm:cxn modelId="{0476292D-C1AE-6843-9EEC-EC9B7A19401F}" srcId="{506304FA-9113-5941-88A4-1E7C6C235B42}" destId="{481292B2-0606-6041-A70E-600032106F0D}" srcOrd="2" destOrd="0" parTransId="{17C3F70B-EC57-0F4F-8EBF-E5FF8EBB227C}" sibTransId="{368C61AE-A0EE-F744-AB86-8AB91D39C2B9}"/>
    <dgm:cxn modelId="{CE412B91-066D-1545-B1C3-C0CB0CE73C6F}" srcId="{506304FA-9113-5941-88A4-1E7C6C235B42}" destId="{0768FCA8-1BCC-2740-9628-A34EE8AA2709}" srcOrd="1" destOrd="0" parTransId="{B3ECB8F4-8EE8-0B44-8413-2B702A8F5498}" sibTransId="{6D5D33F8-A303-7E43-A7AD-28E55619F9A9}"/>
    <dgm:cxn modelId="{38597729-5F56-5C44-9403-F43672BC96B4}" srcId="{481292B2-0606-6041-A70E-600032106F0D}" destId="{452C3C2D-11B7-D540-848A-B439581769E6}" srcOrd="0" destOrd="0" parTransId="{B9CC0290-CC5C-614F-8BC6-41A7B1619156}" sibTransId="{E40FDF68-BAA0-0B45-8016-353C0666FEAB}"/>
    <dgm:cxn modelId="{7A20D55D-A7DB-7840-A757-00FD6A0CDF9F}" srcId="{3322B36B-6194-EA41-A0B9-76BC40593345}" destId="{F9E1BDCE-D3F7-664D-938F-7BF7DB36F1A8}" srcOrd="0" destOrd="0" parTransId="{0A283A39-D5F0-384A-9D6D-0A757788F56D}" sibTransId="{5395BA59-B334-6D48-99C1-C72D766400FA}"/>
    <dgm:cxn modelId="{702C3C65-D49C-4E43-A455-961E7659B61F}" type="presOf" srcId="{86D281AD-BED8-3A4D-9493-6B2D58E1AF98}" destId="{E01D8C70-98F2-7143-90A0-970625918A94}" srcOrd="0" destOrd="0" presId="urn:microsoft.com/office/officeart/2005/8/layout/chevron2"/>
    <dgm:cxn modelId="{7B3FDF9A-B44F-2B41-9744-48FAF6E1A95A}" type="presOf" srcId="{3322B36B-6194-EA41-A0B9-76BC40593345}" destId="{1ECB8689-8481-9649-8963-AD25828C3F52}" srcOrd="0" destOrd="0" presId="urn:microsoft.com/office/officeart/2005/8/layout/chevron2"/>
    <dgm:cxn modelId="{CC0B3B23-6EA3-3941-B47F-8166B838B415}" type="presOf" srcId="{506304FA-9113-5941-88A4-1E7C6C235B42}" destId="{8F700ABF-C7BD-C447-BA6D-CD5B15157623}" srcOrd="0" destOrd="0" presId="urn:microsoft.com/office/officeart/2005/8/layout/chevron2"/>
    <dgm:cxn modelId="{235A50A0-4F4F-454D-A1AB-635C5E95A776}" srcId="{506304FA-9113-5941-88A4-1E7C6C235B42}" destId="{3322B36B-6194-EA41-A0B9-76BC40593345}" srcOrd="3" destOrd="0" parTransId="{EDB76188-2C14-E34B-B66A-75B664AA087A}" sibTransId="{32D056ED-AE84-A44D-AE3B-18E567E26A5F}"/>
    <dgm:cxn modelId="{2D8D8E0C-2FD8-9D4B-AB02-C7E62AA62C7A}" type="presOf" srcId="{B1906FBA-5C17-9E47-AA41-AC22D27984D5}" destId="{C97C8A27-8FA9-F647-89E7-877031374052}" srcOrd="0" destOrd="0" presId="urn:microsoft.com/office/officeart/2005/8/layout/chevron2"/>
    <dgm:cxn modelId="{7AD051C3-2225-C748-B517-F30D7A548853}" type="presOf" srcId="{0768FCA8-1BCC-2740-9628-A34EE8AA2709}" destId="{50F4FA3A-FC47-6442-966E-553457D88122}" srcOrd="0" destOrd="0" presId="urn:microsoft.com/office/officeart/2005/8/layout/chevron2"/>
    <dgm:cxn modelId="{755CD8A5-4AEE-684F-9F96-2CC33CEE65D6}" srcId="{86D281AD-BED8-3A4D-9493-6B2D58E1AF98}" destId="{ED55E5C8-CE44-9F4B-8A09-1D32D65AC2FC}" srcOrd="0" destOrd="0" parTransId="{1125E9A9-C6A8-9844-883A-D16940205B1D}" sibTransId="{ABAA99A5-C2B5-C342-A412-4C8E5AAF0305}"/>
    <dgm:cxn modelId="{7BC2BC36-DB37-7841-8D70-9192884D4715}" type="presOf" srcId="{F9E1BDCE-D3F7-664D-938F-7BF7DB36F1A8}" destId="{2BE2A7C6-611F-C44A-86DF-838FDB67C435}" srcOrd="0" destOrd="0" presId="urn:microsoft.com/office/officeart/2005/8/layout/chevron2"/>
    <dgm:cxn modelId="{1D31E661-A40F-3547-88C8-C3CB743F3969}" type="presOf" srcId="{ED55E5C8-CE44-9F4B-8A09-1D32D65AC2FC}" destId="{A5CF3032-A68F-C348-A384-2A786157AC3B}" srcOrd="0" destOrd="0" presId="urn:microsoft.com/office/officeart/2005/8/layout/chevron2"/>
    <dgm:cxn modelId="{7C04FF58-32A0-994F-BA90-CCC4CE4A6B23}" srcId="{0768FCA8-1BCC-2740-9628-A34EE8AA2709}" destId="{B1906FBA-5C17-9E47-AA41-AC22D27984D5}" srcOrd="0" destOrd="0" parTransId="{4DCB4C76-0784-E143-BAC4-F00D57153C06}" sibTransId="{B3B080D0-4C13-C143-9F18-58504B481A01}"/>
    <dgm:cxn modelId="{83109753-255B-7A49-9194-F4E7925519DF}" type="presParOf" srcId="{8F700ABF-C7BD-C447-BA6D-CD5B15157623}" destId="{7C193B5C-4648-854C-998D-7F583F12A082}" srcOrd="0" destOrd="0" presId="urn:microsoft.com/office/officeart/2005/8/layout/chevron2"/>
    <dgm:cxn modelId="{CC6D2777-5B53-1240-A36D-C882E0599ACA}" type="presParOf" srcId="{7C193B5C-4648-854C-998D-7F583F12A082}" destId="{E01D8C70-98F2-7143-90A0-970625918A94}" srcOrd="0" destOrd="0" presId="urn:microsoft.com/office/officeart/2005/8/layout/chevron2"/>
    <dgm:cxn modelId="{8A15C8AE-CB92-9644-BBF8-A9B640A72BE1}" type="presParOf" srcId="{7C193B5C-4648-854C-998D-7F583F12A082}" destId="{A5CF3032-A68F-C348-A384-2A786157AC3B}" srcOrd="1" destOrd="0" presId="urn:microsoft.com/office/officeart/2005/8/layout/chevron2"/>
    <dgm:cxn modelId="{8E0A98F9-F312-564E-A82B-FCC01EA2D499}" type="presParOf" srcId="{8F700ABF-C7BD-C447-BA6D-CD5B15157623}" destId="{B5210F28-92EA-3A46-B2B0-11C12E416680}" srcOrd="1" destOrd="0" presId="urn:microsoft.com/office/officeart/2005/8/layout/chevron2"/>
    <dgm:cxn modelId="{3D9259ED-9EA7-7040-A188-FA377EB43BC8}" type="presParOf" srcId="{8F700ABF-C7BD-C447-BA6D-CD5B15157623}" destId="{A7F31304-C64E-5A48-ABFF-E6CC88DA829D}" srcOrd="2" destOrd="0" presId="urn:microsoft.com/office/officeart/2005/8/layout/chevron2"/>
    <dgm:cxn modelId="{B00BE3D8-7068-2A48-8B55-CA0AC24CE787}" type="presParOf" srcId="{A7F31304-C64E-5A48-ABFF-E6CC88DA829D}" destId="{50F4FA3A-FC47-6442-966E-553457D88122}" srcOrd="0" destOrd="0" presId="urn:microsoft.com/office/officeart/2005/8/layout/chevron2"/>
    <dgm:cxn modelId="{4753921A-BB69-CE43-8929-648E349A9FA8}" type="presParOf" srcId="{A7F31304-C64E-5A48-ABFF-E6CC88DA829D}" destId="{C97C8A27-8FA9-F647-89E7-877031374052}" srcOrd="1" destOrd="0" presId="urn:microsoft.com/office/officeart/2005/8/layout/chevron2"/>
    <dgm:cxn modelId="{E6B2E249-2D65-7748-A649-756750652CE8}" type="presParOf" srcId="{8F700ABF-C7BD-C447-BA6D-CD5B15157623}" destId="{6163D07A-0A8C-054A-AE50-500886BCF1A4}" srcOrd="3" destOrd="0" presId="urn:microsoft.com/office/officeart/2005/8/layout/chevron2"/>
    <dgm:cxn modelId="{AC1B57E6-04AE-2847-89ED-833F2FF9BAB5}" type="presParOf" srcId="{8F700ABF-C7BD-C447-BA6D-CD5B15157623}" destId="{F97110FD-C846-B24D-BA15-31A38AF2625C}" srcOrd="4" destOrd="0" presId="urn:microsoft.com/office/officeart/2005/8/layout/chevron2"/>
    <dgm:cxn modelId="{8A43CCE3-8FA5-B14C-B22E-7C3EEE99939E}" type="presParOf" srcId="{F97110FD-C846-B24D-BA15-31A38AF2625C}" destId="{D93DDD56-4AAC-5E45-9A1E-7348CEC77568}" srcOrd="0" destOrd="0" presId="urn:microsoft.com/office/officeart/2005/8/layout/chevron2"/>
    <dgm:cxn modelId="{915C962A-CFE1-DC45-A74C-0DE5BBFC9AF6}" type="presParOf" srcId="{F97110FD-C846-B24D-BA15-31A38AF2625C}" destId="{06728BAB-953B-D94C-9FE6-02D700D0AC6D}" srcOrd="1" destOrd="0" presId="urn:microsoft.com/office/officeart/2005/8/layout/chevron2"/>
    <dgm:cxn modelId="{EF9A8377-34C9-184B-9DF9-97DE24F94952}" type="presParOf" srcId="{8F700ABF-C7BD-C447-BA6D-CD5B15157623}" destId="{DC17499F-C466-6B4C-8553-64B8AE02AC6E}" srcOrd="5" destOrd="0" presId="urn:microsoft.com/office/officeart/2005/8/layout/chevron2"/>
    <dgm:cxn modelId="{963F1CAF-FE4E-6643-9954-A9BFB65DD2E8}" type="presParOf" srcId="{8F700ABF-C7BD-C447-BA6D-CD5B15157623}" destId="{9E792CD1-D48C-3448-B1E7-1B069D10BD03}" srcOrd="6" destOrd="0" presId="urn:microsoft.com/office/officeart/2005/8/layout/chevron2"/>
    <dgm:cxn modelId="{E85F0196-D93F-F14D-BD90-2015A9AB64A4}" type="presParOf" srcId="{9E792CD1-D48C-3448-B1E7-1B069D10BD03}" destId="{1ECB8689-8481-9649-8963-AD25828C3F52}" srcOrd="0" destOrd="0" presId="urn:microsoft.com/office/officeart/2005/8/layout/chevron2"/>
    <dgm:cxn modelId="{3EC36E5F-948B-5142-8CCB-A080B602BD82}" type="presParOf" srcId="{9E792CD1-D48C-3448-B1E7-1B069D10BD03}" destId="{2BE2A7C6-611F-C44A-86DF-838FDB67C43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2F155D-6A81-4A47-A11E-4703D949E01B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AF744-E989-5848-A658-3566367D5CE9}">
      <dgm:prSet phldrT="[文本]"/>
      <dgm:spPr/>
      <dgm:t>
        <a:bodyPr/>
        <a:lstStyle/>
        <a:p>
          <a:r>
            <a:rPr lang="zh-CN" altLang="en-US" dirty="0" smtClean="0"/>
            <a:t>原型</a:t>
          </a:r>
          <a:endParaRPr lang="zh-CN" altLang="en-US" dirty="0"/>
        </a:p>
      </dgm:t>
    </dgm:pt>
    <dgm:pt modelId="{DD4557AA-B481-D84D-AF2C-0BEFA829DCAF}" type="parTrans" cxnId="{5688276D-B87E-014A-8ABC-90994EFA1463}">
      <dgm:prSet/>
      <dgm:spPr/>
      <dgm:t>
        <a:bodyPr/>
        <a:lstStyle/>
        <a:p>
          <a:endParaRPr lang="zh-CN" altLang="en-US"/>
        </a:p>
      </dgm:t>
    </dgm:pt>
    <dgm:pt modelId="{9C89E2E9-D2AE-8547-841E-4849DEDDF416}" type="sibTrans" cxnId="{5688276D-B87E-014A-8ABC-90994EFA1463}">
      <dgm:prSet/>
      <dgm:spPr/>
      <dgm:t>
        <a:bodyPr/>
        <a:lstStyle/>
        <a:p>
          <a:endParaRPr lang="zh-CN" altLang="en-US"/>
        </a:p>
      </dgm:t>
    </dgm:pt>
    <dgm:pt modelId="{BAD1ECDD-6D79-474A-8B7C-A268E8DA9E5A}">
      <dgm:prSet phldrT="[文本]"/>
      <dgm:spPr/>
      <dgm:t>
        <a:bodyPr/>
        <a:lstStyle/>
        <a:p>
          <a:r>
            <a:rPr lang="zh-CN" altLang="en-US" dirty="0" smtClean="0"/>
            <a:t>需求文档</a:t>
          </a:r>
          <a:endParaRPr lang="zh-CN" altLang="en-US" dirty="0"/>
        </a:p>
      </dgm:t>
    </dgm:pt>
    <dgm:pt modelId="{6A8BFA59-70AB-C540-A5D2-4DD0B5DB2401}" type="parTrans" cxnId="{626F7671-2031-4E41-8904-F6AED3BEFD10}">
      <dgm:prSet/>
      <dgm:spPr/>
      <dgm:t>
        <a:bodyPr/>
        <a:lstStyle/>
        <a:p>
          <a:endParaRPr lang="zh-CN" altLang="en-US"/>
        </a:p>
      </dgm:t>
    </dgm:pt>
    <dgm:pt modelId="{2E11A57D-EB8F-8C4D-96D3-A2CCF04028A4}" type="sibTrans" cxnId="{626F7671-2031-4E41-8904-F6AED3BEFD10}">
      <dgm:prSet/>
      <dgm:spPr/>
      <dgm:t>
        <a:bodyPr/>
        <a:lstStyle/>
        <a:p>
          <a:endParaRPr lang="zh-CN" altLang="en-US"/>
        </a:p>
      </dgm:t>
    </dgm:pt>
    <dgm:pt modelId="{B492D374-C25E-C347-B36E-CDE3D8EF6C98}">
      <dgm:prSet phldrT="[文本]"/>
      <dgm:spPr/>
      <dgm:t>
        <a:bodyPr/>
        <a:lstStyle/>
        <a:p>
          <a:r>
            <a:rPr lang="zh-CN" altLang="en-US" dirty="0" smtClean="0"/>
            <a:t>及时变更</a:t>
          </a:r>
          <a:endParaRPr lang="zh-CN" altLang="en-US" dirty="0"/>
        </a:p>
      </dgm:t>
    </dgm:pt>
    <dgm:pt modelId="{60B101D9-C020-2F4D-81E1-C353DA638E29}" type="parTrans" cxnId="{FBFB44BA-F06E-FF41-BB9E-3F79E023BA73}">
      <dgm:prSet/>
      <dgm:spPr/>
      <dgm:t>
        <a:bodyPr/>
        <a:lstStyle/>
        <a:p>
          <a:endParaRPr lang="zh-CN" altLang="en-US"/>
        </a:p>
      </dgm:t>
    </dgm:pt>
    <dgm:pt modelId="{B0FC560F-1C80-0D48-8A6E-A23AA4E2795B}" type="sibTrans" cxnId="{FBFB44BA-F06E-FF41-BB9E-3F79E023BA73}">
      <dgm:prSet/>
      <dgm:spPr/>
      <dgm:t>
        <a:bodyPr/>
        <a:lstStyle/>
        <a:p>
          <a:endParaRPr lang="zh-CN" altLang="en-US"/>
        </a:p>
      </dgm:t>
    </dgm:pt>
    <dgm:pt modelId="{832E2569-C30B-B849-A2DB-06AC572B1555}">
      <dgm:prSet phldrT="[文本]"/>
      <dgm:spPr/>
      <dgm:t>
        <a:bodyPr/>
        <a:lstStyle/>
        <a:p>
          <a:r>
            <a:rPr lang="zh-CN" altLang="en-US" dirty="0" smtClean="0"/>
            <a:t>流程细节</a:t>
          </a:r>
          <a:endParaRPr lang="zh-CN" altLang="en-US" dirty="0"/>
        </a:p>
      </dgm:t>
    </dgm:pt>
    <dgm:pt modelId="{03A9224D-E280-8741-B859-0BD695CEF2F9}" type="parTrans" cxnId="{CEDC6A73-9671-214C-85D4-A0F4B45D811A}">
      <dgm:prSet/>
      <dgm:spPr/>
      <dgm:t>
        <a:bodyPr/>
        <a:lstStyle/>
        <a:p>
          <a:endParaRPr lang="zh-CN" altLang="en-US"/>
        </a:p>
      </dgm:t>
    </dgm:pt>
    <dgm:pt modelId="{2205AF23-0082-D641-8A46-A5778D7F6901}" type="sibTrans" cxnId="{CEDC6A73-9671-214C-85D4-A0F4B45D811A}">
      <dgm:prSet/>
      <dgm:spPr/>
      <dgm:t>
        <a:bodyPr/>
        <a:lstStyle/>
        <a:p>
          <a:endParaRPr lang="zh-CN" altLang="en-US"/>
        </a:p>
      </dgm:t>
    </dgm:pt>
    <dgm:pt modelId="{4A761342-CC31-3044-AB34-BBF12DFF06BC}">
      <dgm:prSet phldrT="[文本]"/>
      <dgm:spPr/>
      <dgm:t>
        <a:bodyPr/>
        <a:lstStyle/>
        <a:p>
          <a:r>
            <a:rPr lang="zh-CN" altLang="en-US" dirty="0" smtClean="0"/>
            <a:t>自我理解</a:t>
          </a:r>
          <a:endParaRPr lang="zh-CN" altLang="en-US" dirty="0"/>
        </a:p>
      </dgm:t>
    </dgm:pt>
    <dgm:pt modelId="{986B4552-008A-8C41-9832-CC8635EB2888}" type="parTrans" cxnId="{069179B1-B456-664E-B9D6-863778FB0710}">
      <dgm:prSet/>
      <dgm:spPr/>
      <dgm:t>
        <a:bodyPr/>
        <a:lstStyle/>
        <a:p>
          <a:endParaRPr lang="zh-CN" altLang="en-US"/>
        </a:p>
      </dgm:t>
    </dgm:pt>
    <dgm:pt modelId="{6989D8A9-FDF8-A24F-AE3D-4A8B4B4F00FC}" type="sibTrans" cxnId="{069179B1-B456-664E-B9D6-863778FB0710}">
      <dgm:prSet/>
      <dgm:spPr/>
      <dgm:t>
        <a:bodyPr/>
        <a:lstStyle/>
        <a:p>
          <a:endParaRPr lang="zh-CN" altLang="en-US"/>
        </a:p>
      </dgm:t>
    </dgm:pt>
    <dgm:pt modelId="{B921C320-C12F-504B-B733-D999AF34CC9D}" type="pres">
      <dgm:prSet presAssocID="{A72F155D-6A81-4A47-A11E-4703D949E0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3C9E95-29F7-A34A-A171-7D25E5AB16D0}" type="pres">
      <dgm:prSet presAssocID="{231AF744-E989-5848-A658-3566367D5CE9}" presName="centerShape" presStyleLbl="node0" presStyleIdx="0" presStyleCnt="1"/>
      <dgm:spPr/>
    </dgm:pt>
    <dgm:pt modelId="{2B6362C7-2DFE-8C43-B86C-9C7EE043C2EE}" type="pres">
      <dgm:prSet presAssocID="{BAD1ECDD-6D79-474A-8B7C-A268E8DA9E5A}" presName="node" presStyleLbl="node1" presStyleIdx="0" presStyleCnt="4">
        <dgm:presLayoutVars>
          <dgm:bulletEnabled val="1"/>
        </dgm:presLayoutVars>
      </dgm:prSet>
      <dgm:spPr/>
    </dgm:pt>
    <dgm:pt modelId="{393C8DCE-BD8B-9048-98F3-11B58AF58247}" type="pres">
      <dgm:prSet presAssocID="{BAD1ECDD-6D79-474A-8B7C-A268E8DA9E5A}" presName="dummy" presStyleCnt="0"/>
      <dgm:spPr/>
    </dgm:pt>
    <dgm:pt modelId="{7EBE6C1D-BC85-6745-81B2-E55EA8C21408}" type="pres">
      <dgm:prSet presAssocID="{2E11A57D-EB8F-8C4D-96D3-A2CCF04028A4}" presName="sibTrans" presStyleLbl="sibTrans2D1" presStyleIdx="0" presStyleCnt="4"/>
      <dgm:spPr/>
    </dgm:pt>
    <dgm:pt modelId="{AC90335A-24B4-DF48-8E6E-C26229B93486}" type="pres">
      <dgm:prSet presAssocID="{B492D374-C25E-C347-B36E-CDE3D8EF6C98}" presName="node" presStyleLbl="node1" presStyleIdx="1" presStyleCnt="4">
        <dgm:presLayoutVars>
          <dgm:bulletEnabled val="1"/>
        </dgm:presLayoutVars>
      </dgm:prSet>
      <dgm:spPr/>
    </dgm:pt>
    <dgm:pt modelId="{D1E1E7D8-0A33-BA4B-B46C-C0A5DEA549BD}" type="pres">
      <dgm:prSet presAssocID="{B492D374-C25E-C347-B36E-CDE3D8EF6C98}" presName="dummy" presStyleCnt="0"/>
      <dgm:spPr/>
    </dgm:pt>
    <dgm:pt modelId="{DDA56867-9A67-554A-8A49-CC57396797FF}" type="pres">
      <dgm:prSet presAssocID="{B0FC560F-1C80-0D48-8A6E-A23AA4E2795B}" presName="sibTrans" presStyleLbl="sibTrans2D1" presStyleIdx="1" presStyleCnt="4"/>
      <dgm:spPr/>
    </dgm:pt>
    <dgm:pt modelId="{649EEA14-A7BF-DD4B-8186-7EE2CFE6EDBC}" type="pres">
      <dgm:prSet presAssocID="{832E2569-C30B-B849-A2DB-06AC572B1555}" presName="node" presStyleLbl="node1" presStyleIdx="2" presStyleCnt="4">
        <dgm:presLayoutVars>
          <dgm:bulletEnabled val="1"/>
        </dgm:presLayoutVars>
      </dgm:prSet>
      <dgm:spPr/>
    </dgm:pt>
    <dgm:pt modelId="{7AABAA9D-B31B-344B-9D8C-2F7F57E830DE}" type="pres">
      <dgm:prSet presAssocID="{832E2569-C30B-B849-A2DB-06AC572B1555}" presName="dummy" presStyleCnt="0"/>
      <dgm:spPr/>
    </dgm:pt>
    <dgm:pt modelId="{EC526B61-31F4-2545-970E-95CC3910C5A8}" type="pres">
      <dgm:prSet presAssocID="{2205AF23-0082-D641-8A46-A5778D7F6901}" presName="sibTrans" presStyleLbl="sibTrans2D1" presStyleIdx="2" presStyleCnt="4"/>
      <dgm:spPr/>
    </dgm:pt>
    <dgm:pt modelId="{D995E945-0F5E-A046-9270-D77F761D301B}" type="pres">
      <dgm:prSet presAssocID="{4A761342-CC31-3044-AB34-BBF12DFF06BC}" presName="node" presStyleLbl="node1" presStyleIdx="3" presStyleCnt="4">
        <dgm:presLayoutVars>
          <dgm:bulletEnabled val="1"/>
        </dgm:presLayoutVars>
      </dgm:prSet>
      <dgm:spPr/>
    </dgm:pt>
    <dgm:pt modelId="{811A8273-02F6-C54F-B446-D0A408C63785}" type="pres">
      <dgm:prSet presAssocID="{4A761342-CC31-3044-AB34-BBF12DFF06BC}" presName="dummy" presStyleCnt="0"/>
      <dgm:spPr/>
    </dgm:pt>
    <dgm:pt modelId="{363D1A4A-3517-7146-8B6B-DD7DFF77516F}" type="pres">
      <dgm:prSet presAssocID="{6989D8A9-FDF8-A24F-AE3D-4A8B4B4F00FC}" presName="sibTrans" presStyleLbl="sibTrans2D1" presStyleIdx="3" presStyleCnt="4"/>
      <dgm:spPr/>
    </dgm:pt>
  </dgm:ptLst>
  <dgm:cxnLst>
    <dgm:cxn modelId="{BAFF595A-C953-C742-ACB7-2B7F2017F0C4}" type="presOf" srcId="{832E2569-C30B-B849-A2DB-06AC572B1555}" destId="{649EEA14-A7BF-DD4B-8186-7EE2CFE6EDBC}" srcOrd="0" destOrd="0" presId="urn:microsoft.com/office/officeart/2005/8/layout/radial6"/>
    <dgm:cxn modelId="{626F7671-2031-4E41-8904-F6AED3BEFD10}" srcId="{231AF744-E989-5848-A658-3566367D5CE9}" destId="{BAD1ECDD-6D79-474A-8B7C-A268E8DA9E5A}" srcOrd="0" destOrd="0" parTransId="{6A8BFA59-70AB-C540-A5D2-4DD0B5DB2401}" sibTransId="{2E11A57D-EB8F-8C4D-96D3-A2CCF04028A4}"/>
    <dgm:cxn modelId="{55B8C157-B4CF-1942-915E-2A0C5D314274}" type="presOf" srcId="{BAD1ECDD-6D79-474A-8B7C-A268E8DA9E5A}" destId="{2B6362C7-2DFE-8C43-B86C-9C7EE043C2EE}" srcOrd="0" destOrd="0" presId="urn:microsoft.com/office/officeart/2005/8/layout/radial6"/>
    <dgm:cxn modelId="{5688276D-B87E-014A-8ABC-90994EFA1463}" srcId="{A72F155D-6A81-4A47-A11E-4703D949E01B}" destId="{231AF744-E989-5848-A658-3566367D5CE9}" srcOrd="0" destOrd="0" parTransId="{DD4557AA-B481-D84D-AF2C-0BEFA829DCAF}" sibTransId="{9C89E2E9-D2AE-8547-841E-4849DEDDF416}"/>
    <dgm:cxn modelId="{9F10FC65-E875-0241-9E32-E56C96DB51F3}" type="presOf" srcId="{4A761342-CC31-3044-AB34-BBF12DFF06BC}" destId="{D995E945-0F5E-A046-9270-D77F761D301B}" srcOrd="0" destOrd="0" presId="urn:microsoft.com/office/officeart/2005/8/layout/radial6"/>
    <dgm:cxn modelId="{CA0BFFD7-F464-EB4A-8B39-CDC55D3FB305}" type="presOf" srcId="{2205AF23-0082-D641-8A46-A5778D7F6901}" destId="{EC526B61-31F4-2545-970E-95CC3910C5A8}" srcOrd="0" destOrd="0" presId="urn:microsoft.com/office/officeart/2005/8/layout/radial6"/>
    <dgm:cxn modelId="{E28DD819-E31C-0748-AC8C-C147AE32E932}" type="presOf" srcId="{B492D374-C25E-C347-B36E-CDE3D8EF6C98}" destId="{AC90335A-24B4-DF48-8E6E-C26229B93486}" srcOrd="0" destOrd="0" presId="urn:microsoft.com/office/officeart/2005/8/layout/radial6"/>
    <dgm:cxn modelId="{5560DA73-272B-0848-86DE-9CD1638E5346}" type="presOf" srcId="{231AF744-E989-5848-A658-3566367D5CE9}" destId="{443C9E95-29F7-A34A-A171-7D25E5AB16D0}" srcOrd="0" destOrd="0" presId="urn:microsoft.com/office/officeart/2005/8/layout/radial6"/>
    <dgm:cxn modelId="{83284516-5986-CD4D-B67A-A57C4F29EC78}" type="presOf" srcId="{A72F155D-6A81-4A47-A11E-4703D949E01B}" destId="{B921C320-C12F-504B-B733-D999AF34CC9D}" srcOrd="0" destOrd="0" presId="urn:microsoft.com/office/officeart/2005/8/layout/radial6"/>
    <dgm:cxn modelId="{DAA60E94-868C-A14F-9F72-6BB633CD02C3}" type="presOf" srcId="{6989D8A9-FDF8-A24F-AE3D-4A8B4B4F00FC}" destId="{363D1A4A-3517-7146-8B6B-DD7DFF77516F}" srcOrd="0" destOrd="0" presId="urn:microsoft.com/office/officeart/2005/8/layout/radial6"/>
    <dgm:cxn modelId="{F92625B9-79A0-B543-8801-FD0D58C6B133}" type="presOf" srcId="{B0FC560F-1C80-0D48-8A6E-A23AA4E2795B}" destId="{DDA56867-9A67-554A-8A49-CC57396797FF}" srcOrd="0" destOrd="0" presId="urn:microsoft.com/office/officeart/2005/8/layout/radial6"/>
    <dgm:cxn modelId="{FBFB44BA-F06E-FF41-BB9E-3F79E023BA73}" srcId="{231AF744-E989-5848-A658-3566367D5CE9}" destId="{B492D374-C25E-C347-B36E-CDE3D8EF6C98}" srcOrd="1" destOrd="0" parTransId="{60B101D9-C020-2F4D-81E1-C353DA638E29}" sibTransId="{B0FC560F-1C80-0D48-8A6E-A23AA4E2795B}"/>
    <dgm:cxn modelId="{069179B1-B456-664E-B9D6-863778FB0710}" srcId="{231AF744-E989-5848-A658-3566367D5CE9}" destId="{4A761342-CC31-3044-AB34-BBF12DFF06BC}" srcOrd="3" destOrd="0" parTransId="{986B4552-008A-8C41-9832-CC8635EB2888}" sibTransId="{6989D8A9-FDF8-A24F-AE3D-4A8B4B4F00FC}"/>
    <dgm:cxn modelId="{8501A68B-DA9B-E34C-8524-AA1AC660C510}" type="presOf" srcId="{2E11A57D-EB8F-8C4D-96D3-A2CCF04028A4}" destId="{7EBE6C1D-BC85-6745-81B2-E55EA8C21408}" srcOrd="0" destOrd="0" presId="urn:microsoft.com/office/officeart/2005/8/layout/radial6"/>
    <dgm:cxn modelId="{CEDC6A73-9671-214C-85D4-A0F4B45D811A}" srcId="{231AF744-E989-5848-A658-3566367D5CE9}" destId="{832E2569-C30B-B849-A2DB-06AC572B1555}" srcOrd="2" destOrd="0" parTransId="{03A9224D-E280-8741-B859-0BD695CEF2F9}" sibTransId="{2205AF23-0082-D641-8A46-A5778D7F6901}"/>
    <dgm:cxn modelId="{6A015C8B-E019-B54F-8F77-AEC939E746B9}" type="presParOf" srcId="{B921C320-C12F-504B-B733-D999AF34CC9D}" destId="{443C9E95-29F7-A34A-A171-7D25E5AB16D0}" srcOrd="0" destOrd="0" presId="urn:microsoft.com/office/officeart/2005/8/layout/radial6"/>
    <dgm:cxn modelId="{920F1C71-197D-CF49-AD9D-3DD6A27E94F4}" type="presParOf" srcId="{B921C320-C12F-504B-B733-D999AF34CC9D}" destId="{2B6362C7-2DFE-8C43-B86C-9C7EE043C2EE}" srcOrd="1" destOrd="0" presId="urn:microsoft.com/office/officeart/2005/8/layout/radial6"/>
    <dgm:cxn modelId="{834A721E-6F31-4348-878A-C4F0FC7864A1}" type="presParOf" srcId="{B921C320-C12F-504B-B733-D999AF34CC9D}" destId="{393C8DCE-BD8B-9048-98F3-11B58AF58247}" srcOrd="2" destOrd="0" presId="urn:microsoft.com/office/officeart/2005/8/layout/radial6"/>
    <dgm:cxn modelId="{EF801922-7219-A344-8B49-058ECB22DA36}" type="presParOf" srcId="{B921C320-C12F-504B-B733-D999AF34CC9D}" destId="{7EBE6C1D-BC85-6745-81B2-E55EA8C21408}" srcOrd="3" destOrd="0" presId="urn:microsoft.com/office/officeart/2005/8/layout/radial6"/>
    <dgm:cxn modelId="{927789B7-E185-8044-AEAB-93ACA5E966DD}" type="presParOf" srcId="{B921C320-C12F-504B-B733-D999AF34CC9D}" destId="{AC90335A-24B4-DF48-8E6E-C26229B93486}" srcOrd="4" destOrd="0" presId="urn:microsoft.com/office/officeart/2005/8/layout/radial6"/>
    <dgm:cxn modelId="{AFD514BB-FEA0-3E4D-9B41-07C508F29427}" type="presParOf" srcId="{B921C320-C12F-504B-B733-D999AF34CC9D}" destId="{D1E1E7D8-0A33-BA4B-B46C-C0A5DEA549BD}" srcOrd="5" destOrd="0" presId="urn:microsoft.com/office/officeart/2005/8/layout/radial6"/>
    <dgm:cxn modelId="{3CD9D112-08C9-6143-B601-FEC9BD090107}" type="presParOf" srcId="{B921C320-C12F-504B-B733-D999AF34CC9D}" destId="{DDA56867-9A67-554A-8A49-CC57396797FF}" srcOrd="6" destOrd="0" presId="urn:microsoft.com/office/officeart/2005/8/layout/radial6"/>
    <dgm:cxn modelId="{F89D0191-A886-3143-A460-D22DC65AD6B4}" type="presParOf" srcId="{B921C320-C12F-504B-B733-D999AF34CC9D}" destId="{649EEA14-A7BF-DD4B-8186-7EE2CFE6EDBC}" srcOrd="7" destOrd="0" presId="urn:microsoft.com/office/officeart/2005/8/layout/radial6"/>
    <dgm:cxn modelId="{C6D0AD87-E80D-8B4A-BB2E-87A1B9342B58}" type="presParOf" srcId="{B921C320-C12F-504B-B733-D999AF34CC9D}" destId="{7AABAA9D-B31B-344B-9D8C-2F7F57E830DE}" srcOrd="8" destOrd="0" presId="urn:microsoft.com/office/officeart/2005/8/layout/radial6"/>
    <dgm:cxn modelId="{93C1D76A-4547-DE4F-B681-58D97D526D39}" type="presParOf" srcId="{B921C320-C12F-504B-B733-D999AF34CC9D}" destId="{EC526B61-31F4-2545-970E-95CC3910C5A8}" srcOrd="9" destOrd="0" presId="urn:microsoft.com/office/officeart/2005/8/layout/radial6"/>
    <dgm:cxn modelId="{79D9497E-4F0B-F74E-8860-47291F3D8B3D}" type="presParOf" srcId="{B921C320-C12F-504B-B733-D999AF34CC9D}" destId="{D995E945-0F5E-A046-9270-D77F761D301B}" srcOrd="10" destOrd="0" presId="urn:microsoft.com/office/officeart/2005/8/layout/radial6"/>
    <dgm:cxn modelId="{0D5DD1A6-D413-234C-B597-B52536015B22}" type="presParOf" srcId="{B921C320-C12F-504B-B733-D999AF34CC9D}" destId="{811A8273-02F6-C54F-B446-D0A408C63785}" srcOrd="11" destOrd="0" presId="urn:microsoft.com/office/officeart/2005/8/layout/radial6"/>
    <dgm:cxn modelId="{31B9DA52-4A72-A443-8AAC-B04E0D459870}" type="presParOf" srcId="{B921C320-C12F-504B-B733-D999AF34CC9D}" destId="{363D1A4A-3517-7146-8B6B-DD7DFF77516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6C9193-246F-914D-8A16-D3CCAAB5477D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4ACC5F-AE4B-0A43-B0EB-47D37D54966C}">
      <dgm:prSet phldrT="[文本]"/>
      <dgm:spPr/>
      <dgm:t>
        <a:bodyPr/>
        <a:lstStyle/>
        <a:p>
          <a:r>
            <a:rPr lang="en-US" altLang="zh-CN" dirty="0" smtClean="0"/>
            <a:t>PSD</a:t>
          </a:r>
          <a:endParaRPr lang="zh-CN" altLang="en-US" dirty="0"/>
        </a:p>
      </dgm:t>
    </dgm:pt>
    <dgm:pt modelId="{07574910-EBA0-764F-A843-0655AF087E5B}" type="parTrans" cxnId="{C88A8D0D-CE48-F949-B3E5-FBB4187FB7A3}">
      <dgm:prSet/>
      <dgm:spPr/>
      <dgm:t>
        <a:bodyPr/>
        <a:lstStyle/>
        <a:p>
          <a:endParaRPr lang="zh-CN" altLang="en-US"/>
        </a:p>
      </dgm:t>
    </dgm:pt>
    <dgm:pt modelId="{56FB9CF4-A97C-C54A-AF48-73F0AA112B26}" type="sibTrans" cxnId="{C88A8D0D-CE48-F949-B3E5-FBB4187FB7A3}">
      <dgm:prSet/>
      <dgm:spPr/>
      <dgm:t>
        <a:bodyPr/>
        <a:lstStyle/>
        <a:p>
          <a:endParaRPr lang="zh-CN" altLang="en-US"/>
        </a:p>
      </dgm:t>
    </dgm:pt>
    <dgm:pt modelId="{6C66932C-2C09-2641-B55A-12D8FCB02EB9}">
      <dgm:prSet phldrT="[文本]"/>
      <dgm:spPr/>
      <dgm:t>
        <a:bodyPr/>
        <a:lstStyle/>
        <a:p>
          <a:r>
            <a:rPr lang="zh-CN" altLang="en-US" dirty="0" smtClean="0"/>
            <a:t>规范</a:t>
          </a:r>
          <a:endParaRPr lang="zh-CN" altLang="en-US" dirty="0"/>
        </a:p>
      </dgm:t>
    </dgm:pt>
    <dgm:pt modelId="{60EB3EB3-A947-B54E-AA98-9C9EFC9BBAFF}" type="parTrans" cxnId="{25573382-0B19-BF41-9265-EC2B46B101B9}">
      <dgm:prSet/>
      <dgm:spPr/>
      <dgm:t>
        <a:bodyPr/>
        <a:lstStyle/>
        <a:p>
          <a:endParaRPr lang="zh-CN" altLang="en-US"/>
        </a:p>
      </dgm:t>
    </dgm:pt>
    <dgm:pt modelId="{F55295B9-BB2A-414E-85C1-2FD677508C30}" type="sibTrans" cxnId="{25573382-0B19-BF41-9265-EC2B46B101B9}">
      <dgm:prSet/>
      <dgm:spPr/>
      <dgm:t>
        <a:bodyPr/>
        <a:lstStyle/>
        <a:p>
          <a:endParaRPr lang="zh-CN" altLang="en-US"/>
        </a:p>
      </dgm:t>
    </dgm:pt>
    <dgm:pt modelId="{F4E859B2-DB5F-BE46-AD71-1FB44B2FB603}">
      <dgm:prSet phldrT="[文本]"/>
      <dgm:spPr/>
      <dgm:t>
        <a:bodyPr/>
        <a:lstStyle/>
        <a:p>
          <a:r>
            <a:rPr lang="zh-CN" altLang="en-US" dirty="0" smtClean="0"/>
            <a:t>成本</a:t>
          </a:r>
          <a:endParaRPr lang="zh-CN" altLang="en-US" dirty="0"/>
        </a:p>
      </dgm:t>
    </dgm:pt>
    <dgm:pt modelId="{D6D1194C-96B3-1C48-8397-4FA36D63AEA0}" type="parTrans" cxnId="{4E5FF996-D594-2740-8F44-5D0DBFC5C87A}">
      <dgm:prSet/>
      <dgm:spPr/>
      <dgm:t>
        <a:bodyPr/>
        <a:lstStyle/>
        <a:p>
          <a:endParaRPr lang="zh-CN" altLang="en-US"/>
        </a:p>
      </dgm:t>
    </dgm:pt>
    <dgm:pt modelId="{8CBF1B11-1F9A-6E44-BC54-BE2BCE156A94}" type="sibTrans" cxnId="{4E5FF996-D594-2740-8F44-5D0DBFC5C87A}">
      <dgm:prSet/>
      <dgm:spPr/>
      <dgm:t>
        <a:bodyPr/>
        <a:lstStyle/>
        <a:p>
          <a:endParaRPr lang="zh-CN" altLang="en-US"/>
        </a:p>
      </dgm:t>
    </dgm:pt>
    <dgm:pt modelId="{1DD647D0-1C44-364F-9191-4EB5987DF260}">
      <dgm:prSet phldrT="[文本]"/>
      <dgm:spPr/>
      <dgm:t>
        <a:bodyPr/>
        <a:lstStyle/>
        <a:p>
          <a:r>
            <a:rPr lang="zh-CN" altLang="en-US" dirty="0" smtClean="0"/>
            <a:t>细节</a:t>
          </a:r>
          <a:endParaRPr lang="zh-CN" altLang="en-US" dirty="0"/>
        </a:p>
      </dgm:t>
    </dgm:pt>
    <dgm:pt modelId="{A2661D3E-06D3-DC48-A200-490FCD8AB5F2}" type="parTrans" cxnId="{6788CD13-5478-2C4A-AE66-F15AC53AA8A6}">
      <dgm:prSet/>
      <dgm:spPr/>
      <dgm:t>
        <a:bodyPr/>
        <a:lstStyle/>
        <a:p>
          <a:endParaRPr lang="zh-CN" altLang="en-US"/>
        </a:p>
      </dgm:t>
    </dgm:pt>
    <dgm:pt modelId="{05E2732E-D016-6E47-A63C-80DD1AA0A8F2}" type="sibTrans" cxnId="{6788CD13-5478-2C4A-AE66-F15AC53AA8A6}">
      <dgm:prSet/>
      <dgm:spPr/>
      <dgm:t>
        <a:bodyPr/>
        <a:lstStyle/>
        <a:p>
          <a:endParaRPr lang="zh-CN" altLang="en-US"/>
        </a:p>
      </dgm:t>
    </dgm:pt>
    <dgm:pt modelId="{0AAA701A-6F5E-3A4D-B761-8A333539BB86}">
      <dgm:prSet phldrT="[文本]"/>
      <dgm:spPr/>
      <dgm:t>
        <a:bodyPr/>
        <a:lstStyle/>
        <a:p>
          <a:r>
            <a:rPr lang="zh-CN" altLang="en-US" dirty="0" smtClean="0"/>
            <a:t>切图</a:t>
          </a:r>
          <a:endParaRPr lang="zh-CN" altLang="en-US" dirty="0"/>
        </a:p>
      </dgm:t>
    </dgm:pt>
    <dgm:pt modelId="{1AB59195-F3B7-354E-8B76-AA75EB8C040B}" type="parTrans" cxnId="{D633E254-76F9-EA40-A80B-15F96DBBFF61}">
      <dgm:prSet/>
      <dgm:spPr/>
      <dgm:t>
        <a:bodyPr/>
        <a:lstStyle/>
        <a:p>
          <a:endParaRPr lang="zh-CN" altLang="en-US"/>
        </a:p>
      </dgm:t>
    </dgm:pt>
    <dgm:pt modelId="{DA3F07EC-28B7-3249-8A42-449BF317FA13}" type="sibTrans" cxnId="{D633E254-76F9-EA40-A80B-15F96DBBFF61}">
      <dgm:prSet/>
      <dgm:spPr/>
      <dgm:t>
        <a:bodyPr/>
        <a:lstStyle/>
        <a:p>
          <a:endParaRPr lang="zh-CN" altLang="en-US"/>
        </a:p>
      </dgm:t>
    </dgm:pt>
    <dgm:pt modelId="{B296178F-01E8-274C-AF42-04578B440F39}" type="pres">
      <dgm:prSet presAssocID="{EA6C9193-246F-914D-8A16-D3CCAAB5477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8871CC-F888-A24A-BF58-5EA1611456C0}" type="pres">
      <dgm:prSet presAssocID="{2A4ACC5F-AE4B-0A43-B0EB-47D37D54966C}" presName="centerShape" presStyleLbl="node0" presStyleIdx="0" presStyleCnt="1"/>
      <dgm:spPr/>
    </dgm:pt>
    <dgm:pt modelId="{23145348-ACE5-C74D-8DEC-5D28B36F7613}" type="pres">
      <dgm:prSet presAssocID="{6C66932C-2C09-2641-B55A-12D8FCB02EB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3AFFA-E157-9546-9794-895F118B1DB5}" type="pres">
      <dgm:prSet presAssocID="{6C66932C-2C09-2641-B55A-12D8FCB02EB9}" presName="dummy" presStyleCnt="0"/>
      <dgm:spPr/>
    </dgm:pt>
    <dgm:pt modelId="{132F0B68-9729-C94A-AD2E-E06B7C87FA03}" type="pres">
      <dgm:prSet presAssocID="{F55295B9-BB2A-414E-85C1-2FD677508C30}" presName="sibTrans" presStyleLbl="sibTrans2D1" presStyleIdx="0" presStyleCnt="4"/>
      <dgm:spPr/>
    </dgm:pt>
    <dgm:pt modelId="{C72E081C-00D7-BE44-8DE1-AF5BDBAF00CD}" type="pres">
      <dgm:prSet presAssocID="{F4E859B2-DB5F-BE46-AD71-1FB44B2FB603}" presName="node" presStyleLbl="node1" presStyleIdx="1" presStyleCnt="4">
        <dgm:presLayoutVars>
          <dgm:bulletEnabled val="1"/>
        </dgm:presLayoutVars>
      </dgm:prSet>
      <dgm:spPr/>
    </dgm:pt>
    <dgm:pt modelId="{FAF92743-CA4F-9F4C-867F-22294D116266}" type="pres">
      <dgm:prSet presAssocID="{F4E859B2-DB5F-BE46-AD71-1FB44B2FB603}" presName="dummy" presStyleCnt="0"/>
      <dgm:spPr/>
    </dgm:pt>
    <dgm:pt modelId="{FA73BA68-2B00-EB4E-80CF-AC669F10341C}" type="pres">
      <dgm:prSet presAssocID="{8CBF1B11-1F9A-6E44-BC54-BE2BCE156A94}" presName="sibTrans" presStyleLbl="sibTrans2D1" presStyleIdx="1" presStyleCnt="4"/>
      <dgm:spPr/>
    </dgm:pt>
    <dgm:pt modelId="{026435BB-AAE5-E54C-A783-1D95530EF97B}" type="pres">
      <dgm:prSet presAssocID="{1DD647D0-1C44-364F-9191-4EB5987DF2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CEC361-0CEB-CF4C-B9F9-59867FBEEAF9}" type="pres">
      <dgm:prSet presAssocID="{1DD647D0-1C44-364F-9191-4EB5987DF260}" presName="dummy" presStyleCnt="0"/>
      <dgm:spPr/>
    </dgm:pt>
    <dgm:pt modelId="{E222C296-C79E-9942-9A6A-3BBEF055D364}" type="pres">
      <dgm:prSet presAssocID="{05E2732E-D016-6E47-A63C-80DD1AA0A8F2}" presName="sibTrans" presStyleLbl="sibTrans2D1" presStyleIdx="2" presStyleCnt="4"/>
      <dgm:spPr/>
    </dgm:pt>
    <dgm:pt modelId="{CA049501-6456-B946-B939-F517AA714B27}" type="pres">
      <dgm:prSet presAssocID="{0AAA701A-6F5E-3A4D-B761-8A333539BB86}" presName="node" presStyleLbl="node1" presStyleIdx="3" presStyleCnt="4">
        <dgm:presLayoutVars>
          <dgm:bulletEnabled val="1"/>
        </dgm:presLayoutVars>
      </dgm:prSet>
      <dgm:spPr/>
    </dgm:pt>
    <dgm:pt modelId="{2C7C037C-38F8-7C46-8F8A-BA7066364876}" type="pres">
      <dgm:prSet presAssocID="{0AAA701A-6F5E-3A4D-B761-8A333539BB86}" presName="dummy" presStyleCnt="0"/>
      <dgm:spPr/>
    </dgm:pt>
    <dgm:pt modelId="{0F40850A-803A-1842-85A3-7E1C3A933AD5}" type="pres">
      <dgm:prSet presAssocID="{DA3F07EC-28B7-3249-8A42-449BF317FA13}" presName="sibTrans" presStyleLbl="sibTrans2D1" presStyleIdx="3" presStyleCnt="4"/>
      <dgm:spPr/>
    </dgm:pt>
  </dgm:ptLst>
  <dgm:cxnLst>
    <dgm:cxn modelId="{C44B64BA-1874-7549-92E5-C16A851CB681}" type="presOf" srcId="{05E2732E-D016-6E47-A63C-80DD1AA0A8F2}" destId="{E222C296-C79E-9942-9A6A-3BBEF055D364}" srcOrd="0" destOrd="0" presId="urn:microsoft.com/office/officeart/2005/8/layout/radial6"/>
    <dgm:cxn modelId="{4E5FF996-D594-2740-8F44-5D0DBFC5C87A}" srcId="{2A4ACC5F-AE4B-0A43-B0EB-47D37D54966C}" destId="{F4E859B2-DB5F-BE46-AD71-1FB44B2FB603}" srcOrd="1" destOrd="0" parTransId="{D6D1194C-96B3-1C48-8397-4FA36D63AEA0}" sibTransId="{8CBF1B11-1F9A-6E44-BC54-BE2BCE156A94}"/>
    <dgm:cxn modelId="{D1A38358-EF41-9847-BE92-98428244D273}" type="presOf" srcId="{1DD647D0-1C44-364F-9191-4EB5987DF260}" destId="{026435BB-AAE5-E54C-A783-1D95530EF97B}" srcOrd="0" destOrd="0" presId="urn:microsoft.com/office/officeart/2005/8/layout/radial6"/>
    <dgm:cxn modelId="{46093CB8-BDD6-3B43-934E-D974195C8A53}" type="presOf" srcId="{8CBF1B11-1F9A-6E44-BC54-BE2BCE156A94}" destId="{FA73BA68-2B00-EB4E-80CF-AC669F10341C}" srcOrd="0" destOrd="0" presId="urn:microsoft.com/office/officeart/2005/8/layout/radial6"/>
    <dgm:cxn modelId="{8757583E-F6F6-1349-8152-EF5B1FC6A67D}" type="presOf" srcId="{EA6C9193-246F-914D-8A16-D3CCAAB5477D}" destId="{B296178F-01E8-274C-AF42-04578B440F39}" srcOrd="0" destOrd="0" presId="urn:microsoft.com/office/officeart/2005/8/layout/radial6"/>
    <dgm:cxn modelId="{C88A8D0D-CE48-F949-B3E5-FBB4187FB7A3}" srcId="{EA6C9193-246F-914D-8A16-D3CCAAB5477D}" destId="{2A4ACC5F-AE4B-0A43-B0EB-47D37D54966C}" srcOrd="0" destOrd="0" parTransId="{07574910-EBA0-764F-A843-0655AF087E5B}" sibTransId="{56FB9CF4-A97C-C54A-AF48-73F0AA112B26}"/>
    <dgm:cxn modelId="{D633E254-76F9-EA40-A80B-15F96DBBFF61}" srcId="{2A4ACC5F-AE4B-0A43-B0EB-47D37D54966C}" destId="{0AAA701A-6F5E-3A4D-B761-8A333539BB86}" srcOrd="3" destOrd="0" parTransId="{1AB59195-F3B7-354E-8B76-AA75EB8C040B}" sibTransId="{DA3F07EC-28B7-3249-8A42-449BF317FA13}"/>
    <dgm:cxn modelId="{6788CD13-5478-2C4A-AE66-F15AC53AA8A6}" srcId="{2A4ACC5F-AE4B-0A43-B0EB-47D37D54966C}" destId="{1DD647D0-1C44-364F-9191-4EB5987DF260}" srcOrd="2" destOrd="0" parTransId="{A2661D3E-06D3-DC48-A200-490FCD8AB5F2}" sibTransId="{05E2732E-D016-6E47-A63C-80DD1AA0A8F2}"/>
    <dgm:cxn modelId="{B3834E5F-66E5-9046-8685-59A4A36DD996}" type="presOf" srcId="{0AAA701A-6F5E-3A4D-B761-8A333539BB86}" destId="{CA049501-6456-B946-B939-F517AA714B27}" srcOrd="0" destOrd="0" presId="urn:microsoft.com/office/officeart/2005/8/layout/radial6"/>
    <dgm:cxn modelId="{AC7D98FF-D107-2143-839B-6324486CD798}" type="presOf" srcId="{F55295B9-BB2A-414E-85C1-2FD677508C30}" destId="{132F0B68-9729-C94A-AD2E-E06B7C87FA03}" srcOrd="0" destOrd="0" presId="urn:microsoft.com/office/officeart/2005/8/layout/radial6"/>
    <dgm:cxn modelId="{E2B781C2-C150-DF49-8E32-A96C7CB5E3E7}" type="presOf" srcId="{6C66932C-2C09-2641-B55A-12D8FCB02EB9}" destId="{23145348-ACE5-C74D-8DEC-5D28B36F7613}" srcOrd="0" destOrd="0" presId="urn:microsoft.com/office/officeart/2005/8/layout/radial6"/>
    <dgm:cxn modelId="{5AC899F9-D3A1-384C-B8A5-57E060E36B02}" type="presOf" srcId="{DA3F07EC-28B7-3249-8A42-449BF317FA13}" destId="{0F40850A-803A-1842-85A3-7E1C3A933AD5}" srcOrd="0" destOrd="0" presId="urn:microsoft.com/office/officeart/2005/8/layout/radial6"/>
    <dgm:cxn modelId="{479AE867-989C-C74C-A839-D8CD424977D4}" type="presOf" srcId="{F4E859B2-DB5F-BE46-AD71-1FB44B2FB603}" destId="{C72E081C-00D7-BE44-8DE1-AF5BDBAF00CD}" srcOrd="0" destOrd="0" presId="urn:microsoft.com/office/officeart/2005/8/layout/radial6"/>
    <dgm:cxn modelId="{586A9D45-F291-264B-A26E-C0AE083E68D2}" type="presOf" srcId="{2A4ACC5F-AE4B-0A43-B0EB-47D37D54966C}" destId="{568871CC-F888-A24A-BF58-5EA1611456C0}" srcOrd="0" destOrd="0" presId="urn:microsoft.com/office/officeart/2005/8/layout/radial6"/>
    <dgm:cxn modelId="{25573382-0B19-BF41-9265-EC2B46B101B9}" srcId="{2A4ACC5F-AE4B-0A43-B0EB-47D37D54966C}" destId="{6C66932C-2C09-2641-B55A-12D8FCB02EB9}" srcOrd="0" destOrd="0" parTransId="{60EB3EB3-A947-B54E-AA98-9C9EFC9BBAFF}" sibTransId="{F55295B9-BB2A-414E-85C1-2FD677508C30}"/>
    <dgm:cxn modelId="{2FACA3C6-1324-E044-8356-251C1D6E04D2}" type="presParOf" srcId="{B296178F-01E8-274C-AF42-04578B440F39}" destId="{568871CC-F888-A24A-BF58-5EA1611456C0}" srcOrd="0" destOrd="0" presId="urn:microsoft.com/office/officeart/2005/8/layout/radial6"/>
    <dgm:cxn modelId="{500DEE0C-369F-2A4C-8200-38877691B149}" type="presParOf" srcId="{B296178F-01E8-274C-AF42-04578B440F39}" destId="{23145348-ACE5-C74D-8DEC-5D28B36F7613}" srcOrd="1" destOrd="0" presId="urn:microsoft.com/office/officeart/2005/8/layout/radial6"/>
    <dgm:cxn modelId="{DEB94685-53D6-B142-9796-C0F93076C6AB}" type="presParOf" srcId="{B296178F-01E8-274C-AF42-04578B440F39}" destId="{0E23AFFA-E157-9546-9794-895F118B1DB5}" srcOrd="2" destOrd="0" presId="urn:microsoft.com/office/officeart/2005/8/layout/radial6"/>
    <dgm:cxn modelId="{C1B54EF2-5330-1F45-8148-719E9B3AA059}" type="presParOf" srcId="{B296178F-01E8-274C-AF42-04578B440F39}" destId="{132F0B68-9729-C94A-AD2E-E06B7C87FA03}" srcOrd="3" destOrd="0" presId="urn:microsoft.com/office/officeart/2005/8/layout/radial6"/>
    <dgm:cxn modelId="{1EAE11EB-D3AE-464D-82F5-843CFFC9AF6B}" type="presParOf" srcId="{B296178F-01E8-274C-AF42-04578B440F39}" destId="{C72E081C-00D7-BE44-8DE1-AF5BDBAF00CD}" srcOrd="4" destOrd="0" presId="urn:microsoft.com/office/officeart/2005/8/layout/radial6"/>
    <dgm:cxn modelId="{2FDECDDC-4DEE-6148-8DA8-C7024C9328EC}" type="presParOf" srcId="{B296178F-01E8-274C-AF42-04578B440F39}" destId="{FAF92743-CA4F-9F4C-867F-22294D116266}" srcOrd="5" destOrd="0" presId="urn:microsoft.com/office/officeart/2005/8/layout/radial6"/>
    <dgm:cxn modelId="{C4249C20-2205-C548-89E7-C926D3D3ED8C}" type="presParOf" srcId="{B296178F-01E8-274C-AF42-04578B440F39}" destId="{FA73BA68-2B00-EB4E-80CF-AC669F10341C}" srcOrd="6" destOrd="0" presId="urn:microsoft.com/office/officeart/2005/8/layout/radial6"/>
    <dgm:cxn modelId="{6786F811-256D-9745-A12B-0F4A57C1D3C7}" type="presParOf" srcId="{B296178F-01E8-274C-AF42-04578B440F39}" destId="{026435BB-AAE5-E54C-A783-1D95530EF97B}" srcOrd="7" destOrd="0" presId="urn:microsoft.com/office/officeart/2005/8/layout/radial6"/>
    <dgm:cxn modelId="{4B821C67-DC5D-4F45-B15D-55FF24ADD506}" type="presParOf" srcId="{B296178F-01E8-274C-AF42-04578B440F39}" destId="{23CEC361-0CEB-CF4C-B9F9-59867FBEEAF9}" srcOrd="8" destOrd="0" presId="urn:microsoft.com/office/officeart/2005/8/layout/radial6"/>
    <dgm:cxn modelId="{24B7B5CE-4C30-B14E-94B8-6C608AEB410E}" type="presParOf" srcId="{B296178F-01E8-274C-AF42-04578B440F39}" destId="{E222C296-C79E-9942-9A6A-3BBEF055D364}" srcOrd="9" destOrd="0" presId="urn:microsoft.com/office/officeart/2005/8/layout/radial6"/>
    <dgm:cxn modelId="{9DC07539-BD14-D04A-B88E-64632E2554FB}" type="presParOf" srcId="{B296178F-01E8-274C-AF42-04578B440F39}" destId="{CA049501-6456-B946-B939-F517AA714B27}" srcOrd="10" destOrd="0" presId="urn:microsoft.com/office/officeart/2005/8/layout/radial6"/>
    <dgm:cxn modelId="{A98C7E7D-694E-254B-B405-0DCDDE39016A}" type="presParOf" srcId="{B296178F-01E8-274C-AF42-04578B440F39}" destId="{2C7C037C-38F8-7C46-8F8A-BA7066364876}" srcOrd="11" destOrd="0" presId="urn:microsoft.com/office/officeart/2005/8/layout/radial6"/>
    <dgm:cxn modelId="{542B3047-ABB8-E94A-ABC9-CB249E146E5D}" type="presParOf" srcId="{B296178F-01E8-274C-AF42-04578B440F39}" destId="{0F40850A-803A-1842-85A3-7E1C3A933AD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31E51B-5791-CA4D-B16F-069161BA880F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C5240C-87CB-454E-BAE1-E48268B0746E}">
      <dgm:prSet phldrT="[文本]"/>
      <dgm:spPr/>
      <dgm:t>
        <a:bodyPr/>
        <a:lstStyle/>
        <a:p>
          <a:r>
            <a:rPr lang="zh-CN" altLang="en-US" dirty="0" smtClean="0"/>
            <a:t>接口定义</a:t>
          </a:r>
          <a:endParaRPr lang="zh-CN" altLang="en-US" dirty="0"/>
        </a:p>
      </dgm:t>
    </dgm:pt>
    <dgm:pt modelId="{6E76539C-74E9-014A-B95E-13604A9FD1DC}" type="parTrans" cxnId="{FC999CC6-F097-1546-BF4D-16A987EA31C8}">
      <dgm:prSet/>
      <dgm:spPr/>
      <dgm:t>
        <a:bodyPr/>
        <a:lstStyle/>
        <a:p>
          <a:endParaRPr lang="zh-CN" altLang="en-US"/>
        </a:p>
      </dgm:t>
    </dgm:pt>
    <dgm:pt modelId="{D2E0FEDF-6B2C-7547-B95B-36F94A5A6A3A}" type="sibTrans" cxnId="{FC999CC6-F097-1546-BF4D-16A987EA31C8}">
      <dgm:prSet/>
      <dgm:spPr/>
      <dgm:t>
        <a:bodyPr/>
        <a:lstStyle/>
        <a:p>
          <a:endParaRPr lang="zh-CN" altLang="en-US"/>
        </a:p>
      </dgm:t>
    </dgm:pt>
    <dgm:pt modelId="{05561323-53B8-794F-B898-B8BAB07B76E2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15A1C9C1-3C00-524A-B7D5-7CCCB12B5BF4}" type="parTrans" cxnId="{43340AFF-5697-584F-A722-1204157AA349}">
      <dgm:prSet/>
      <dgm:spPr/>
      <dgm:t>
        <a:bodyPr/>
        <a:lstStyle/>
        <a:p>
          <a:endParaRPr lang="zh-CN" altLang="en-US"/>
        </a:p>
      </dgm:t>
    </dgm:pt>
    <dgm:pt modelId="{C036F882-2C2A-F142-B8B4-BEAFC806F016}" type="sibTrans" cxnId="{43340AFF-5697-584F-A722-1204157AA349}">
      <dgm:prSet/>
      <dgm:spPr/>
      <dgm:t>
        <a:bodyPr/>
        <a:lstStyle/>
        <a:p>
          <a:endParaRPr lang="zh-CN" altLang="en-US"/>
        </a:p>
      </dgm:t>
    </dgm:pt>
    <dgm:pt modelId="{0886B3F0-CDED-A64E-BCB3-5202B6F3486E}">
      <dgm:prSet phldrT="[文本]"/>
      <dgm:spPr/>
      <dgm:t>
        <a:bodyPr/>
        <a:lstStyle/>
        <a:p>
          <a:r>
            <a:rPr lang="zh-CN" altLang="en-US" dirty="0" smtClean="0"/>
            <a:t>参数</a:t>
          </a:r>
          <a:endParaRPr lang="zh-CN" altLang="en-US" dirty="0"/>
        </a:p>
      </dgm:t>
    </dgm:pt>
    <dgm:pt modelId="{A070A731-46C2-1D4E-B6AA-604798223646}" type="parTrans" cxnId="{C250B213-2801-EF45-8D54-D94F11ADB5E8}">
      <dgm:prSet/>
      <dgm:spPr/>
      <dgm:t>
        <a:bodyPr/>
        <a:lstStyle/>
        <a:p>
          <a:endParaRPr lang="zh-CN" altLang="en-US"/>
        </a:p>
      </dgm:t>
    </dgm:pt>
    <dgm:pt modelId="{E4833315-7889-3044-BD6A-0A5184CE4EBE}" type="sibTrans" cxnId="{C250B213-2801-EF45-8D54-D94F11ADB5E8}">
      <dgm:prSet/>
      <dgm:spPr/>
      <dgm:t>
        <a:bodyPr/>
        <a:lstStyle/>
        <a:p>
          <a:endParaRPr lang="zh-CN" altLang="en-US"/>
        </a:p>
      </dgm:t>
    </dgm:pt>
    <dgm:pt modelId="{26A1B464-D701-D046-9B1F-2F1205DCD815}">
      <dgm:prSet phldrT="[文本]"/>
      <dgm:spPr/>
      <dgm:t>
        <a:bodyPr/>
        <a:lstStyle/>
        <a:p>
          <a:r>
            <a:rPr lang="zh-CN" altLang="en-US" dirty="0" smtClean="0"/>
            <a:t>约定</a:t>
          </a:r>
          <a:endParaRPr lang="zh-CN" altLang="en-US" dirty="0"/>
        </a:p>
      </dgm:t>
    </dgm:pt>
    <dgm:pt modelId="{933F5F70-C473-DD42-8B96-567AFAF6354A}" type="parTrans" cxnId="{1346D0AB-6A32-F84E-8182-D00FB062CB98}">
      <dgm:prSet/>
      <dgm:spPr/>
      <dgm:t>
        <a:bodyPr/>
        <a:lstStyle/>
        <a:p>
          <a:endParaRPr lang="zh-CN" altLang="en-US"/>
        </a:p>
      </dgm:t>
    </dgm:pt>
    <dgm:pt modelId="{8A8A5EE3-B2AE-264D-AFEB-1CB9AA1E1BDF}" type="sibTrans" cxnId="{1346D0AB-6A32-F84E-8182-D00FB062CB98}">
      <dgm:prSet/>
      <dgm:spPr/>
      <dgm:t>
        <a:bodyPr/>
        <a:lstStyle/>
        <a:p>
          <a:endParaRPr lang="zh-CN" altLang="en-US"/>
        </a:p>
      </dgm:t>
    </dgm:pt>
    <dgm:pt modelId="{DFC61121-9DD1-4545-923C-5C6E90C15C52}">
      <dgm:prSet phldrT="[文本]"/>
      <dgm:spPr/>
      <dgm:t>
        <a:bodyPr/>
        <a:lstStyle/>
        <a:p>
          <a:r>
            <a:rPr lang="zh-CN" altLang="en-US" dirty="0" smtClean="0"/>
            <a:t>权衡</a:t>
          </a:r>
          <a:endParaRPr lang="zh-CN" altLang="en-US" dirty="0"/>
        </a:p>
      </dgm:t>
    </dgm:pt>
    <dgm:pt modelId="{44AC31D6-B753-814E-BCA7-BAC9391372CA}" type="parTrans" cxnId="{E85D757D-873D-4549-BE53-E38619C0E36D}">
      <dgm:prSet/>
      <dgm:spPr/>
      <dgm:t>
        <a:bodyPr/>
        <a:lstStyle/>
        <a:p>
          <a:endParaRPr lang="zh-CN" altLang="en-US"/>
        </a:p>
      </dgm:t>
    </dgm:pt>
    <dgm:pt modelId="{ADDFD672-8E79-2F49-B4E2-D06736C53E03}" type="sibTrans" cxnId="{E85D757D-873D-4549-BE53-E38619C0E36D}">
      <dgm:prSet/>
      <dgm:spPr/>
      <dgm:t>
        <a:bodyPr/>
        <a:lstStyle/>
        <a:p>
          <a:endParaRPr lang="zh-CN" altLang="en-US"/>
        </a:p>
      </dgm:t>
    </dgm:pt>
    <dgm:pt modelId="{251F3DCF-F5E7-DC44-A9C9-340EE70D35BF}" type="pres">
      <dgm:prSet presAssocID="{7731E51B-5791-CA4D-B16F-069161BA880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22BD53-DD38-5E46-80EE-2DE0F59871D6}" type="pres">
      <dgm:prSet presAssocID="{A4C5240C-87CB-454E-BAE1-E48268B0746E}" presName="centerShape" presStyleLbl="node0" presStyleIdx="0" presStyleCnt="1"/>
      <dgm:spPr/>
    </dgm:pt>
    <dgm:pt modelId="{355E7EF3-6905-BB4F-8030-33591F59A8E8}" type="pres">
      <dgm:prSet presAssocID="{05561323-53B8-794F-B898-B8BAB07B76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ECB5E6-9760-D944-8EDF-4881D9ED6854}" type="pres">
      <dgm:prSet presAssocID="{05561323-53B8-794F-B898-B8BAB07B76E2}" presName="dummy" presStyleCnt="0"/>
      <dgm:spPr/>
    </dgm:pt>
    <dgm:pt modelId="{4DAF27D7-1CD9-7042-B266-8701423EEF31}" type="pres">
      <dgm:prSet presAssocID="{C036F882-2C2A-F142-B8B4-BEAFC806F016}" presName="sibTrans" presStyleLbl="sibTrans2D1" presStyleIdx="0" presStyleCnt="4"/>
      <dgm:spPr/>
    </dgm:pt>
    <dgm:pt modelId="{25A62E2F-418E-4E43-819C-DF8EE0FC09CC}" type="pres">
      <dgm:prSet presAssocID="{0886B3F0-CDED-A64E-BCB3-5202B6F3486E}" presName="node" presStyleLbl="node1" presStyleIdx="1" presStyleCnt="4">
        <dgm:presLayoutVars>
          <dgm:bulletEnabled val="1"/>
        </dgm:presLayoutVars>
      </dgm:prSet>
      <dgm:spPr/>
    </dgm:pt>
    <dgm:pt modelId="{7E8493E0-259E-9A4B-9AF1-5B0BC6614121}" type="pres">
      <dgm:prSet presAssocID="{0886B3F0-CDED-A64E-BCB3-5202B6F3486E}" presName="dummy" presStyleCnt="0"/>
      <dgm:spPr/>
    </dgm:pt>
    <dgm:pt modelId="{233743D2-B14B-454D-906E-E2FC87DA5EC5}" type="pres">
      <dgm:prSet presAssocID="{E4833315-7889-3044-BD6A-0A5184CE4EBE}" presName="sibTrans" presStyleLbl="sibTrans2D1" presStyleIdx="1" presStyleCnt="4"/>
      <dgm:spPr/>
    </dgm:pt>
    <dgm:pt modelId="{CC7AE477-2DD6-2544-B98C-BAF8B1C1E2B6}" type="pres">
      <dgm:prSet presAssocID="{26A1B464-D701-D046-9B1F-2F1205DCD815}" presName="node" presStyleLbl="node1" presStyleIdx="2" presStyleCnt="4">
        <dgm:presLayoutVars>
          <dgm:bulletEnabled val="1"/>
        </dgm:presLayoutVars>
      </dgm:prSet>
      <dgm:spPr/>
    </dgm:pt>
    <dgm:pt modelId="{3C3A0027-BDE7-394B-85E5-269E0DF555F0}" type="pres">
      <dgm:prSet presAssocID="{26A1B464-D701-D046-9B1F-2F1205DCD815}" presName="dummy" presStyleCnt="0"/>
      <dgm:spPr/>
    </dgm:pt>
    <dgm:pt modelId="{D10DA515-434F-A24A-A566-2C3281FBD96A}" type="pres">
      <dgm:prSet presAssocID="{8A8A5EE3-B2AE-264D-AFEB-1CB9AA1E1BDF}" presName="sibTrans" presStyleLbl="sibTrans2D1" presStyleIdx="2" presStyleCnt="4"/>
      <dgm:spPr/>
    </dgm:pt>
    <dgm:pt modelId="{EE545AF3-B235-7845-B64C-5F65EB5B3DD6}" type="pres">
      <dgm:prSet presAssocID="{DFC61121-9DD1-4545-923C-5C6E90C15C52}" presName="node" presStyleLbl="node1" presStyleIdx="3" presStyleCnt="4">
        <dgm:presLayoutVars>
          <dgm:bulletEnabled val="1"/>
        </dgm:presLayoutVars>
      </dgm:prSet>
      <dgm:spPr/>
    </dgm:pt>
    <dgm:pt modelId="{686B3EDA-A30D-A845-B89D-64B2C091B525}" type="pres">
      <dgm:prSet presAssocID="{DFC61121-9DD1-4545-923C-5C6E90C15C52}" presName="dummy" presStyleCnt="0"/>
      <dgm:spPr/>
    </dgm:pt>
    <dgm:pt modelId="{F00CE04F-6BA2-FF4F-A767-BD5F62A5300F}" type="pres">
      <dgm:prSet presAssocID="{ADDFD672-8E79-2F49-B4E2-D06736C53E03}" presName="sibTrans" presStyleLbl="sibTrans2D1" presStyleIdx="3" presStyleCnt="4"/>
      <dgm:spPr/>
    </dgm:pt>
  </dgm:ptLst>
  <dgm:cxnLst>
    <dgm:cxn modelId="{E2AD1785-9866-EC44-B1C2-A3906A81A0D3}" type="presOf" srcId="{26A1B464-D701-D046-9B1F-2F1205DCD815}" destId="{CC7AE477-2DD6-2544-B98C-BAF8B1C1E2B6}" srcOrd="0" destOrd="0" presId="urn:microsoft.com/office/officeart/2005/8/layout/radial6"/>
    <dgm:cxn modelId="{07E2E029-F097-B340-8B70-1905EFEC2D56}" type="presOf" srcId="{05561323-53B8-794F-B898-B8BAB07B76E2}" destId="{355E7EF3-6905-BB4F-8030-33591F59A8E8}" srcOrd="0" destOrd="0" presId="urn:microsoft.com/office/officeart/2005/8/layout/radial6"/>
    <dgm:cxn modelId="{1346D0AB-6A32-F84E-8182-D00FB062CB98}" srcId="{A4C5240C-87CB-454E-BAE1-E48268B0746E}" destId="{26A1B464-D701-D046-9B1F-2F1205DCD815}" srcOrd="2" destOrd="0" parTransId="{933F5F70-C473-DD42-8B96-567AFAF6354A}" sibTransId="{8A8A5EE3-B2AE-264D-AFEB-1CB9AA1E1BDF}"/>
    <dgm:cxn modelId="{D90EAAE3-DA34-D44B-A568-99F26F3CE2AB}" type="presOf" srcId="{7731E51B-5791-CA4D-B16F-069161BA880F}" destId="{251F3DCF-F5E7-DC44-A9C9-340EE70D35BF}" srcOrd="0" destOrd="0" presId="urn:microsoft.com/office/officeart/2005/8/layout/radial6"/>
    <dgm:cxn modelId="{C4900C30-9121-F942-94C9-1CB1A3F5B730}" type="presOf" srcId="{DFC61121-9DD1-4545-923C-5C6E90C15C52}" destId="{EE545AF3-B235-7845-B64C-5F65EB5B3DD6}" srcOrd="0" destOrd="0" presId="urn:microsoft.com/office/officeart/2005/8/layout/radial6"/>
    <dgm:cxn modelId="{C250B213-2801-EF45-8D54-D94F11ADB5E8}" srcId="{A4C5240C-87CB-454E-BAE1-E48268B0746E}" destId="{0886B3F0-CDED-A64E-BCB3-5202B6F3486E}" srcOrd="1" destOrd="0" parTransId="{A070A731-46C2-1D4E-B6AA-604798223646}" sibTransId="{E4833315-7889-3044-BD6A-0A5184CE4EBE}"/>
    <dgm:cxn modelId="{2CD0ED95-9959-894F-B4FE-D4786A607753}" type="presOf" srcId="{0886B3F0-CDED-A64E-BCB3-5202B6F3486E}" destId="{25A62E2F-418E-4E43-819C-DF8EE0FC09CC}" srcOrd="0" destOrd="0" presId="urn:microsoft.com/office/officeart/2005/8/layout/radial6"/>
    <dgm:cxn modelId="{03394EC1-6D87-9C4D-802C-C3B0B8334022}" type="presOf" srcId="{C036F882-2C2A-F142-B8B4-BEAFC806F016}" destId="{4DAF27D7-1CD9-7042-B266-8701423EEF31}" srcOrd="0" destOrd="0" presId="urn:microsoft.com/office/officeart/2005/8/layout/radial6"/>
    <dgm:cxn modelId="{96D3BDA1-2B04-8042-8DDD-5F2B6179CF22}" type="presOf" srcId="{E4833315-7889-3044-BD6A-0A5184CE4EBE}" destId="{233743D2-B14B-454D-906E-E2FC87DA5EC5}" srcOrd="0" destOrd="0" presId="urn:microsoft.com/office/officeart/2005/8/layout/radial6"/>
    <dgm:cxn modelId="{FC999CC6-F097-1546-BF4D-16A987EA31C8}" srcId="{7731E51B-5791-CA4D-B16F-069161BA880F}" destId="{A4C5240C-87CB-454E-BAE1-E48268B0746E}" srcOrd="0" destOrd="0" parTransId="{6E76539C-74E9-014A-B95E-13604A9FD1DC}" sibTransId="{D2E0FEDF-6B2C-7547-B95B-36F94A5A6A3A}"/>
    <dgm:cxn modelId="{2674F33C-C5A1-044C-BEDA-82EA24FFD334}" type="presOf" srcId="{A4C5240C-87CB-454E-BAE1-E48268B0746E}" destId="{2C22BD53-DD38-5E46-80EE-2DE0F59871D6}" srcOrd="0" destOrd="0" presId="urn:microsoft.com/office/officeart/2005/8/layout/radial6"/>
    <dgm:cxn modelId="{43340AFF-5697-584F-A722-1204157AA349}" srcId="{A4C5240C-87CB-454E-BAE1-E48268B0746E}" destId="{05561323-53B8-794F-B898-B8BAB07B76E2}" srcOrd="0" destOrd="0" parTransId="{15A1C9C1-3C00-524A-B7D5-7CCCB12B5BF4}" sibTransId="{C036F882-2C2A-F142-B8B4-BEAFC806F016}"/>
    <dgm:cxn modelId="{49ECDC76-5C02-7E4B-AA14-C14B32B870C1}" type="presOf" srcId="{ADDFD672-8E79-2F49-B4E2-D06736C53E03}" destId="{F00CE04F-6BA2-FF4F-A767-BD5F62A5300F}" srcOrd="0" destOrd="0" presId="urn:microsoft.com/office/officeart/2005/8/layout/radial6"/>
    <dgm:cxn modelId="{7AC32F9D-5B37-6E4C-ADE0-2F5F0EF71ABA}" type="presOf" srcId="{8A8A5EE3-B2AE-264D-AFEB-1CB9AA1E1BDF}" destId="{D10DA515-434F-A24A-A566-2C3281FBD96A}" srcOrd="0" destOrd="0" presId="urn:microsoft.com/office/officeart/2005/8/layout/radial6"/>
    <dgm:cxn modelId="{E85D757D-873D-4549-BE53-E38619C0E36D}" srcId="{A4C5240C-87CB-454E-BAE1-E48268B0746E}" destId="{DFC61121-9DD1-4545-923C-5C6E90C15C52}" srcOrd="3" destOrd="0" parTransId="{44AC31D6-B753-814E-BCA7-BAC9391372CA}" sibTransId="{ADDFD672-8E79-2F49-B4E2-D06736C53E03}"/>
    <dgm:cxn modelId="{A7341F0C-C96B-054F-8906-A46E28A1FECA}" type="presParOf" srcId="{251F3DCF-F5E7-DC44-A9C9-340EE70D35BF}" destId="{2C22BD53-DD38-5E46-80EE-2DE0F59871D6}" srcOrd="0" destOrd="0" presId="urn:microsoft.com/office/officeart/2005/8/layout/radial6"/>
    <dgm:cxn modelId="{33209BB7-745D-D147-B14F-99C889CB0CCB}" type="presParOf" srcId="{251F3DCF-F5E7-DC44-A9C9-340EE70D35BF}" destId="{355E7EF3-6905-BB4F-8030-33591F59A8E8}" srcOrd="1" destOrd="0" presId="urn:microsoft.com/office/officeart/2005/8/layout/radial6"/>
    <dgm:cxn modelId="{EEC09240-1EAB-604F-B69D-D688CA800501}" type="presParOf" srcId="{251F3DCF-F5E7-DC44-A9C9-340EE70D35BF}" destId="{EEECB5E6-9760-D944-8EDF-4881D9ED6854}" srcOrd="2" destOrd="0" presId="urn:microsoft.com/office/officeart/2005/8/layout/radial6"/>
    <dgm:cxn modelId="{6E329C17-9409-BD47-B983-A125FDC466AE}" type="presParOf" srcId="{251F3DCF-F5E7-DC44-A9C9-340EE70D35BF}" destId="{4DAF27D7-1CD9-7042-B266-8701423EEF31}" srcOrd="3" destOrd="0" presId="urn:microsoft.com/office/officeart/2005/8/layout/radial6"/>
    <dgm:cxn modelId="{A4E673B5-8E6A-EC4A-814A-F04BB2F52473}" type="presParOf" srcId="{251F3DCF-F5E7-DC44-A9C9-340EE70D35BF}" destId="{25A62E2F-418E-4E43-819C-DF8EE0FC09CC}" srcOrd="4" destOrd="0" presId="urn:microsoft.com/office/officeart/2005/8/layout/radial6"/>
    <dgm:cxn modelId="{F5D97A3D-80BA-1A4A-9363-DDA04175708E}" type="presParOf" srcId="{251F3DCF-F5E7-DC44-A9C9-340EE70D35BF}" destId="{7E8493E0-259E-9A4B-9AF1-5B0BC6614121}" srcOrd="5" destOrd="0" presId="urn:microsoft.com/office/officeart/2005/8/layout/radial6"/>
    <dgm:cxn modelId="{B8858406-59E0-AB48-82CF-3F39F6B22886}" type="presParOf" srcId="{251F3DCF-F5E7-DC44-A9C9-340EE70D35BF}" destId="{233743D2-B14B-454D-906E-E2FC87DA5EC5}" srcOrd="6" destOrd="0" presId="urn:microsoft.com/office/officeart/2005/8/layout/radial6"/>
    <dgm:cxn modelId="{81FE2242-BDEF-1548-AEBC-EC178B3BCE9D}" type="presParOf" srcId="{251F3DCF-F5E7-DC44-A9C9-340EE70D35BF}" destId="{CC7AE477-2DD6-2544-B98C-BAF8B1C1E2B6}" srcOrd="7" destOrd="0" presId="urn:microsoft.com/office/officeart/2005/8/layout/radial6"/>
    <dgm:cxn modelId="{47E1A424-2F13-5A43-A984-F6FB0A7A1DC6}" type="presParOf" srcId="{251F3DCF-F5E7-DC44-A9C9-340EE70D35BF}" destId="{3C3A0027-BDE7-394B-85E5-269E0DF555F0}" srcOrd="8" destOrd="0" presId="urn:microsoft.com/office/officeart/2005/8/layout/radial6"/>
    <dgm:cxn modelId="{4A672763-5BEB-3A41-A8E2-3EA7DB8AC3E1}" type="presParOf" srcId="{251F3DCF-F5E7-DC44-A9C9-340EE70D35BF}" destId="{D10DA515-434F-A24A-A566-2C3281FBD96A}" srcOrd="9" destOrd="0" presId="urn:microsoft.com/office/officeart/2005/8/layout/radial6"/>
    <dgm:cxn modelId="{36E0DD66-BD77-9546-8BE1-29447E328B85}" type="presParOf" srcId="{251F3DCF-F5E7-DC44-A9C9-340EE70D35BF}" destId="{EE545AF3-B235-7845-B64C-5F65EB5B3DD6}" srcOrd="10" destOrd="0" presId="urn:microsoft.com/office/officeart/2005/8/layout/radial6"/>
    <dgm:cxn modelId="{1DC89169-2DA1-104E-BE0B-DA8166FEC142}" type="presParOf" srcId="{251F3DCF-F5E7-DC44-A9C9-340EE70D35BF}" destId="{686B3EDA-A30D-A845-B89D-64B2C091B525}" srcOrd="11" destOrd="0" presId="urn:microsoft.com/office/officeart/2005/8/layout/radial6"/>
    <dgm:cxn modelId="{BD8B07FD-DEA2-4847-9375-680BCC2182DC}" type="presParOf" srcId="{251F3DCF-F5E7-DC44-A9C9-340EE70D35BF}" destId="{F00CE04F-6BA2-FF4F-A767-BD5F62A5300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39DEFC-3EAA-F249-9842-A0314F1F73A9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A8BCB6-B15F-6241-8716-12C368877B5C}">
      <dgm:prSet phldrT="[文本]"/>
      <dgm:spPr/>
      <dgm:t>
        <a:bodyPr/>
        <a:lstStyle/>
        <a:p>
          <a:r>
            <a:rPr lang="en-US" altLang="zh-CN" dirty="0" smtClean="0"/>
            <a:t>Bug</a:t>
          </a:r>
          <a:endParaRPr lang="zh-CN" altLang="en-US" dirty="0"/>
        </a:p>
      </dgm:t>
    </dgm:pt>
    <dgm:pt modelId="{4396F980-D2F2-8F48-B65F-5FFF846EEDB9}" type="parTrans" cxnId="{0418B5FA-A977-7641-97D2-F284A8DF894F}">
      <dgm:prSet/>
      <dgm:spPr/>
      <dgm:t>
        <a:bodyPr/>
        <a:lstStyle/>
        <a:p>
          <a:endParaRPr lang="zh-CN" altLang="en-US"/>
        </a:p>
      </dgm:t>
    </dgm:pt>
    <dgm:pt modelId="{52C1BEDD-7D48-D949-9E1B-A6A931A6913E}" type="sibTrans" cxnId="{0418B5FA-A977-7641-97D2-F284A8DF894F}">
      <dgm:prSet/>
      <dgm:spPr/>
      <dgm:t>
        <a:bodyPr/>
        <a:lstStyle/>
        <a:p>
          <a:endParaRPr lang="zh-CN" altLang="en-US"/>
        </a:p>
      </dgm:t>
    </dgm:pt>
    <dgm:pt modelId="{FF18DD28-CDD7-E943-B85F-0EECA88934FC}">
      <dgm:prSet phldrT="[文本]"/>
      <dgm:spPr/>
      <dgm:t>
        <a:bodyPr/>
        <a:lstStyle/>
        <a:p>
          <a:r>
            <a:rPr lang="zh-CN" altLang="en-US" dirty="0" smtClean="0"/>
            <a:t>用例</a:t>
          </a:r>
          <a:endParaRPr lang="zh-CN" altLang="en-US" dirty="0"/>
        </a:p>
      </dgm:t>
    </dgm:pt>
    <dgm:pt modelId="{64D56335-0564-7145-859E-2C5F96D7CF9E}" type="parTrans" cxnId="{74F5661A-7653-3348-88D2-69F5E644DBE3}">
      <dgm:prSet/>
      <dgm:spPr/>
      <dgm:t>
        <a:bodyPr/>
        <a:lstStyle/>
        <a:p>
          <a:endParaRPr lang="zh-CN" altLang="en-US"/>
        </a:p>
      </dgm:t>
    </dgm:pt>
    <dgm:pt modelId="{BA49E921-BF9B-8342-B2C1-2E89F4CAE0C1}" type="sibTrans" cxnId="{74F5661A-7653-3348-88D2-69F5E644DBE3}">
      <dgm:prSet/>
      <dgm:spPr/>
      <dgm:t>
        <a:bodyPr/>
        <a:lstStyle/>
        <a:p>
          <a:endParaRPr lang="zh-CN" altLang="en-US"/>
        </a:p>
      </dgm:t>
    </dgm:pt>
    <dgm:pt modelId="{552627BC-3E97-264E-8696-4E009E445493}">
      <dgm:prSet phldrT="[文本]"/>
      <dgm:spPr/>
      <dgm:t>
        <a:bodyPr/>
        <a:lstStyle/>
        <a:p>
          <a:r>
            <a:rPr lang="zh-CN" altLang="en-US" dirty="0" smtClean="0"/>
            <a:t>自测</a:t>
          </a:r>
          <a:endParaRPr lang="zh-CN" altLang="en-US" dirty="0"/>
        </a:p>
      </dgm:t>
    </dgm:pt>
    <dgm:pt modelId="{E7A959EB-6458-8546-A3FD-1B471E06F5D6}" type="parTrans" cxnId="{A43892C1-ABF4-3044-A224-124DDC3E8397}">
      <dgm:prSet/>
      <dgm:spPr/>
      <dgm:t>
        <a:bodyPr/>
        <a:lstStyle/>
        <a:p>
          <a:endParaRPr lang="zh-CN" altLang="en-US"/>
        </a:p>
      </dgm:t>
    </dgm:pt>
    <dgm:pt modelId="{2AAB825B-D4E7-2E48-B478-B6187562723E}" type="sibTrans" cxnId="{A43892C1-ABF4-3044-A224-124DDC3E8397}">
      <dgm:prSet/>
      <dgm:spPr/>
      <dgm:t>
        <a:bodyPr/>
        <a:lstStyle/>
        <a:p>
          <a:endParaRPr lang="zh-CN" altLang="en-US"/>
        </a:p>
      </dgm:t>
    </dgm:pt>
    <dgm:pt modelId="{03BF0E99-9CBF-3049-9B55-68758E8CD8C2}">
      <dgm:prSet phldrT="[文本]"/>
      <dgm:spPr/>
      <dgm:t>
        <a:bodyPr/>
        <a:lstStyle/>
        <a:p>
          <a:r>
            <a:rPr lang="zh-CN" altLang="en-US" dirty="0" smtClean="0"/>
            <a:t>定位</a:t>
          </a:r>
          <a:endParaRPr lang="zh-CN" altLang="en-US" dirty="0"/>
        </a:p>
      </dgm:t>
    </dgm:pt>
    <dgm:pt modelId="{10C4EBB8-F01B-D64B-B107-E23459B4B7E0}" type="parTrans" cxnId="{50CEBC31-58E7-3C45-B6DF-928C40FF1A42}">
      <dgm:prSet/>
      <dgm:spPr/>
      <dgm:t>
        <a:bodyPr/>
        <a:lstStyle/>
        <a:p>
          <a:endParaRPr lang="zh-CN" altLang="en-US"/>
        </a:p>
      </dgm:t>
    </dgm:pt>
    <dgm:pt modelId="{D55C3BCE-71BF-D44A-808B-90529A82C546}" type="sibTrans" cxnId="{50CEBC31-58E7-3C45-B6DF-928C40FF1A42}">
      <dgm:prSet/>
      <dgm:spPr/>
      <dgm:t>
        <a:bodyPr/>
        <a:lstStyle/>
        <a:p>
          <a:endParaRPr lang="zh-CN" altLang="en-US"/>
        </a:p>
      </dgm:t>
    </dgm:pt>
    <dgm:pt modelId="{5050F55A-A2C4-AD49-B14B-F1C0D6E27338}" type="pres">
      <dgm:prSet presAssocID="{4139DEFC-3EAA-F249-9842-A0314F1F73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E1F96F-CBEB-6948-A3E9-8E5371E4CFA9}" type="pres">
      <dgm:prSet presAssocID="{62A8BCB6-B15F-6241-8716-12C368877B5C}" presName="centerShape" presStyleLbl="node0" presStyleIdx="0" presStyleCnt="1"/>
      <dgm:spPr/>
    </dgm:pt>
    <dgm:pt modelId="{9474BBC5-E4F8-0B4C-A902-7193255780FE}" type="pres">
      <dgm:prSet presAssocID="{FF18DD28-CDD7-E943-B85F-0EECA88934FC}" presName="node" presStyleLbl="node1" presStyleIdx="0" presStyleCnt="3">
        <dgm:presLayoutVars>
          <dgm:bulletEnabled val="1"/>
        </dgm:presLayoutVars>
      </dgm:prSet>
      <dgm:spPr/>
    </dgm:pt>
    <dgm:pt modelId="{50133ED8-85BB-B749-82C2-34561B196049}" type="pres">
      <dgm:prSet presAssocID="{FF18DD28-CDD7-E943-B85F-0EECA88934FC}" presName="dummy" presStyleCnt="0"/>
      <dgm:spPr/>
    </dgm:pt>
    <dgm:pt modelId="{7A846CEE-D7A1-8247-A7C5-87B76A758BD6}" type="pres">
      <dgm:prSet presAssocID="{BA49E921-BF9B-8342-B2C1-2E89F4CAE0C1}" presName="sibTrans" presStyleLbl="sibTrans2D1" presStyleIdx="0" presStyleCnt="3"/>
      <dgm:spPr/>
    </dgm:pt>
    <dgm:pt modelId="{A2E91F80-FC7E-854D-8535-C4CA3A8F274F}" type="pres">
      <dgm:prSet presAssocID="{552627BC-3E97-264E-8696-4E009E445493}" presName="node" presStyleLbl="node1" presStyleIdx="1" presStyleCnt="3">
        <dgm:presLayoutVars>
          <dgm:bulletEnabled val="1"/>
        </dgm:presLayoutVars>
      </dgm:prSet>
      <dgm:spPr/>
    </dgm:pt>
    <dgm:pt modelId="{45AB35A3-37E6-5F4C-B84A-4C39FEB1BFF3}" type="pres">
      <dgm:prSet presAssocID="{552627BC-3E97-264E-8696-4E009E445493}" presName="dummy" presStyleCnt="0"/>
      <dgm:spPr/>
    </dgm:pt>
    <dgm:pt modelId="{F83AA2D5-02DB-184E-97C2-141C73A96276}" type="pres">
      <dgm:prSet presAssocID="{2AAB825B-D4E7-2E48-B478-B6187562723E}" presName="sibTrans" presStyleLbl="sibTrans2D1" presStyleIdx="1" presStyleCnt="3"/>
      <dgm:spPr/>
    </dgm:pt>
    <dgm:pt modelId="{1B91F17E-C7A4-D548-8822-DC218AA79436}" type="pres">
      <dgm:prSet presAssocID="{03BF0E99-9CBF-3049-9B55-68758E8CD8C2}" presName="node" presStyleLbl="node1" presStyleIdx="2" presStyleCnt="3">
        <dgm:presLayoutVars>
          <dgm:bulletEnabled val="1"/>
        </dgm:presLayoutVars>
      </dgm:prSet>
      <dgm:spPr/>
    </dgm:pt>
    <dgm:pt modelId="{3D321E71-7978-3D4E-AC77-D2DB15E77A25}" type="pres">
      <dgm:prSet presAssocID="{03BF0E99-9CBF-3049-9B55-68758E8CD8C2}" presName="dummy" presStyleCnt="0"/>
      <dgm:spPr/>
    </dgm:pt>
    <dgm:pt modelId="{3F50D398-0CF8-0C46-A926-281FDD481C82}" type="pres">
      <dgm:prSet presAssocID="{D55C3BCE-71BF-D44A-808B-90529A82C546}" presName="sibTrans" presStyleLbl="sibTrans2D1" presStyleIdx="2" presStyleCnt="3"/>
      <dgm:spPr/>
    </dgm:pt>
  </dgm:ptLst>
  <dgm:cxnLst>
    <dgm:cxn modelId="{A2F2BA37-AC7E-E848-A9AB-5756732C378C}" type="presOf" srcId="{2AAB825B-D4E7-2E48-B478-B6187562723E}" destId="{F83AA2D5-02DB-184E-97C2-141C73A96276}" srcOrd="0" destOrd="0" presId="urn:microsoft.com/office/officeart/2005/8/layout/radial6"/>
    <dgm:cxn modelId="{74F5661A-7653-3348-88D2-69F5E644DBE3}" srcId="{62A8BCB6-B15F-6241-8716-12C368877B5C}" destId="{FF18DD28-CDD7-E943-B85F-0EECA88934FC}" srcOrd="0" destOrd="0" parTransId="{64D56335-0564-7145-859E-2C5F96D7CF9E}" sibTransId="{BA49E921-BF9B-8342-B2C1-2E89F4CAE0C1}"/>
    <dgm:cxn modelId="{BFD3E219-0DED-B345-AE18-498437A61FF5}" type="presOf" srcId="{62A8BCB6-B15F-6241-8716-12C368877B5C}" destId="{B5E1F96F-CBEB-6948-A3E9-8E5371E4CFA9}" srcOrd="0" destOrd="0" presId="urn:microsoft.com/office/officeart/2005/8/layout/radial6"/>
    <dgm:cxn modelId="{0AB445BF-9175-754F-8E3E-E85F6C13E957}" type="presOf" srcId="{FF18DD28-CDD7-E943-B85F-0EECA88934FC}" destId="{9474BBC5-E4F8-0B4C-A902-7193255780FE}" srcOrd="0" destOrd="0" presId="urn:microsoft.com/office/officeart/2005/8/layout/radial6"/>
    <dgm:cxn modelId="{50CEBC31-58E7-3C45-B6DF-928C40FF1A42}" srcId="{62A8BCB6-B15F-6241-8716-12C368877B5C}" destId="{03BF0E99-9CBF-3049-9B55-68758E8CD8C2}" srcOrd="2" destOrd="0" parTransId="{10C4EBB8-F01B-D64B-B107-E23459B4B7E0}" sibTransId="{D55C3BCE-71BF-D44A-808B-90529A82C546}"/>
    <dgm:cxn modelId="{D0F22E16-BD7E-5B47-B0F4-5EA9D13CFFD7}" type="presOf" srcId="{03BF0E99-9CBF-3049-9B55-68758E8CD8C2}" destId="{1B91F17E-C7A4-D548-8822-DC218AA79436}" srcOrd="0" destOrd="0" presId="urn:microsoft.com/office/officeart/2005/8/layout/radial6"/>
    <dgm:cxn modelId="{2E9D237D-219B-424D-A8F5-5D15E0FB2CAF}" type="presOf" srcId="{BA49E921-BF9B-8342-B2C1-2E89F4CAE0C1}" destId="{7A846CEE-D7A1-8247-A7C5-87B76A758BD6}" srcOrd="0" destOrd="0" presId="urn:microsoft.com/office/officeart/2005/8/layout/radial6"/>
    <dgm:cxn modelId="{0418B5FA-A977-7641-97D2-F284A8DF894F}" srcId="{4139DEFC-3EAA-F249-9842-A0314F1F73A9}" destId="{62A8BCB6-B15F-6241-8716-12C368877B5C}" srcOrd="0" destOrd="0" parTransId="{4396F980-D2F2-8F48-B65F-5FFF846EEDB9}" sibTransId="{52C1BEDD-7D48-D949-9E1B-A6A931A6913E}"/>
    <dgm:cxn modelId="{A43892C1-ABF4-3044-A224-124DDC3E8397}" srcId="{62A8BCB6-B15F-6241-8716-12C368877B5C}" destId="{552627BC-3E97-264E-8696-4E009E445493}" srcOrd="1" destOrd="0" parTransId="{E7A959EB-6458-8546-A3FD-1B471E06F5D6}" sibTransId="{2AAB825B-D4E7-2E48-B478-B6187562723E}"/>
    <dgm:cxn modelId="{4C923EF1-78E9-9741-A5F9-8AE048E924E7}" type="presOf" srcId="{552627BC-3E97-264E-8696-4E009E445493}" destId="{A2E91F80-FC7E-854D-8535-C4CA3A8F274F}" srcOrd="0" destOrd="0" presId="urn:microsoft.com/office/officeart/2005/8/layout/radial6"/>
    <dgm:cxn modelId="{67BBE7A0-CA62-F04C-BB88-C8E808CB9E63}" type="presOf" srcId="{D55C3BCE-71BF-D44A-808B-90529A82C546}" destId="{3F50D398-0CF8-0C46-A926-281FDD481C82}" srcOrd="0" destOrd="0" presId="urn:microsoft.com/office/officeart/2005/8/layout/radial6"/>
    <dgm:cxn modelId="{A460EC3A-35E9-9545-BB07-6D3409BBE07F}" type="presOf" srcId="{4139DEFC-3EAA-F249-9842-A0314F1F73A9}" destId="{5050F55A-A2C4-AD49-B14B-F1C0D6E27338}" srcOrd="0" destOrd="0" presId="urn:microsoft.com/office/officeart/2005/8/layout/radial6"/>
    <dgm:cxn modelId="{9F429136-7B1A-D641-9E8C-223A9B3FAE70}" type="presParOf" srcId="{5050F55A-A2C4-AD49-B14B-F1C0D6E27338}" destId="{B5E1F96F-CBEB-6948-A3E9-8E5371E4CFA9}" srcOrd="0" destOrd="0" presId="urn:microsoft.com/office/officeart/2005/8/layout/radial6"/>
    <dgm:cxn modelId="{3C2F6066-B982-C04A-BDE4-0C387D0A2F67}" type="presParOf" srcId="{5050F55A-A2C4-AD49-B14B-F1C0D6E27338}" destId="{9474BBC5-E4F8-0B4C-A902-7193255780FE}" srcOrd="1" destOrd="0" presId="urn:microsoft.com/office/officeart/2005/8/layout/radial6"/>
    <dgm:cxn modelId="{FF84E0F2-FF86-DA40-8A9E-FCA8F09AB228}" type="presParOf" srcId="{5050F55A-A2C4-AD49-B14B-F1C0D6E27338}" destId="{50133ED8-85BB-B749-82C2-34561B196049}" srcOrd="2" destOrd="0" presId="urn:microsoft.com/office/officeart/2005/8/layout/radial6"/>
    <dgm:cxn modelId="{2BF1A012-CB53-0E48-A9CD-FB3D8DD1574F}" type="presParOf" srcId="{5050F55A-A2C4-AD49-B14B-F1C0D6E27338}" destId="{7A846CEE-D7A1-8247-A7C5-87B76A758BD6}" srcOrd="3" destOrd="0" presId="urn:microsoft.com/office/officeart/2005/8/layout/radial6"/>
    <dgm:cxn modelId="{85E62AA1-541D-F849-B046-35563406EB91}" type="presParOf" srcId="{5050F55A-A2C4-AD49-B14B-F1C0D6E27338}" destId="{A2E91F80-FC7E-854D-8535-C4CA3A8F274F}" srcOrd="4" destOrd="0" presId="urn:microsoft.com/office/officeart/2005/8/layout/radial6"/>
    <dgm:cxn modelId="{EBF48DB0-30DC-8E46-AFBF-E0FC33BEA27C}" type="presParOf" srcId="{5050F55A-A2C4-AD49-B14B-F1C0D6E27338}" destId="{45AB35A3-37E6-5F4C-B84A-4C39FEB1BFF3}" srcOrd="5" destOrd="0" presId="urn:microsoft.com/office/officeart/2005/8/layout/radial6"/>
    <dgm:cxn modelId="{D1D26FFA-CA32-794C-83A8-CDD80856E256}" type="presParOf" srcId="{5050F55A-A2C4-AD49-B14B-F1C0D6E27338}" destId="{F83AA2D5-02DB-184E-97C2-141C73A96276}" srcOrd="6" destOrd="0" presId="urn:microsoft.com/office/officeart/2005/8/layout/radial6"/>
    <dgm:cxn modelId="{77030FC3-A552-2E47-852E-E4BD1A571104}" type="presParOf" srcId="{5050F55A-A2C4-AD49-B14B-F1C0D6E27338}" destId="{1B91F17E-C7A4-D548-8822-DC218AA79436}" srcOrd="7" destOrd="0" presId="urn:microsoft.com/office/officeart/2005/8/layout/radial6"/>
    <dgm:cxn modelId="{B596C4DA-5402-3F43-8A23-6F4066024301}" type="presParOf" srcId="{5050F55A-A2C4-AD49-B14B-F1C0D6E27338}" destId="{3D321E71-7978-3D4E-AC77-D2DB15E77A25}" srcOrd="8" destOrd="0" presId="urn:microsoft.com/office/officeart/2005/8/layout/radial6"/>
    <dgm:cxn modelId="{85048035-DFCF-1D4E-A4A5-EF4F8DCEB1E3}" type="presParOf" srcId="{5050F55A-A2C4-AD49-B14B-F1C0D6E27338}" destId="{3F50D398-0CF8-0C46-A926-281FDD481C8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39DEFC-3EAA-F249-9842-A0314F1F73A9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A8BCB6-B15F-6241-8716-12C368877B5C}">
      <dgm:prSet phldrT="[文本]"/>
      <dgm:spPr/>
      <dgm:t>
        <a:bodyPr/>
        <a:lstStyle/>
        <a:p>
          <a:r>
            <a:rPr lang="zh-CN" altLang="en-US" dirty="0" smtClean="0"/>
            <a:t>代码</a:t>
          </a:r>
          <a:endParaRPr lang="zh-CN" altLang="en-US" dirty="0"/>
        </a:p>
      </dgm:t>
    </dgm:pt>
    <dgm:pt modelId="{4396F980-D2F2-8F48-B65F-5FFF846EEDB9}" type="parTrans" cxnId="{0418B5FA-A977-7641-97D2-F284A8DF894F}">
      <dgm:prSet/>
      <dgm:spPr/>
      <dgm:t>
        <a:bodyPr/>
        <a:lstStyle/>
        <a:p>
          <a:endParaRPr lang="zh-CN" altLang="en-US"/>
        </a:p>
      </dgm:t>
    </dgm:pt>
    <dgm:pt modelId="{52C1BEDD-7D48-D949-9E1B-A6A931A6913E}" type="sibTrans" cxnId="{0418B5FA-A977-7641-97D2-F284A8DF894F}">
      <dgm:prSet/>
      <dgm:spPr/>
      <dgm:t>
        <a:bodyPr/>
        <a:lstStyle/>
        <a:p>
          <a:endParaRPr lang="zh-CN" altLang="en-US"/>
        </a:p>
      </dgm:t>
    </dgm:pt>
    <dgm:pt modelId="{FF18DD28-CDD7-E943-B85F-0EECA88934FC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64D56335-0564-7145-859E-2C5F96D7CF9E}" type="parTrans" cxnId="{74F5661A-7653-3348-88D2-69F5E644DBE3}">
      <dgm:prSet/>
      <dgm:spPr/>
      <dgm:t>
        <a:bodyPr/>
        <a:lstStyle/>
        <a:p>
          <a:endParaRPr lang="zh-CN" altLang="en-US"/>
        </a:p>
      </dgm:t>
    </dgm:pt>
    <dgm:pt modelId="{BA49E921-BF9B-8342-B2C1-2E89F4CAE0C1}" type="sibTrans" cxnId="{74F5661A-7653-3348-88D2-69F5E644DBE3}">
      <dgm:prSet/>
      <dgm:spPr/>
      <dgm:t>
        <a:bodyPr/>
        <a:lstStyle/>
        <a:p>
          <a:endParaRPr lang="zh-CN" altLang="en-US"/>
        </a:p>
      </dgm:t>
    </dgm:pt>
    <dgm:pt modelId="{552627BC-3E97-264E-8696-4E009E445493}">
      <dgm:prSet phldrT="[文本]"/>
      <dgm:spPr/>
      <dgm:t>
        <a:bodyPr/>
        <a:lstStyle/>
        <a:p>
          <a:r>
            <a:rPr lang="zh-CN" altLang="en-US" dirty="0" smtClean="0"/>
            <a:t>注释</a:t>
          </a:r>
          <a:endParaRPr lang="zh-CN" altLang="en-US" dirty="0"/>
        </a:p>
      </dgm:t>
    </dgm:pt>
    <dgm:pt modelId="{E7A959EB-6458-8546-A3FD-1B471E06F5D6}" type="parTrans" cxnId="{A43892C1-ABF4-3044-A224-124DDC3E8397}">
      <dgm:prSet/>
      <dgm:spPr/>
      <dgm:t>
        <a:bodyPr/>
        <a:lstStyle/>
        <a:p>
          <a:endParaRPr lang="zh-CN" altLang="en-US"/>
        </a:p>
      </dgm:t>
    </dgm:pt>
    <dgm:pt modelId="{2AAB825B-D4E7-2E48-B478-B6187562723E}" type="sibTrans" cxnId="{A43892C1-ABF4-3044-A224-124DDC3E8397}">
      <dgm:prSet/>
      <dgm:spPr/>
      <dgm:t>
        <a:bodyPr/>
        <a:lstStyle/>
        <a:p>
          <a:endParaRPr lang="zh-CN" altLang="en-US"/>
        </a:p>
      </dgm:t>
    </dgm:pt>
    <dgm:pt modelId="{03BF0E99-9CBF-3049-9B55-68758E8CD8C2}">
      <dgm:prSet phldrT="[文本]"/>
      <dgm:spPr/>
      <dgm:t>
        <a:bodyPr/>
        <a:lstStyle/>
        <a:p>
          <a:r>
            <a:rPr lang="zh-CN" altLang="en-US" dirty="0" smtClean="0"/>
            <a:t>帮助</a:t>
          </a:r>
          <a:endParaRPr lang="zh-CN" altLang="en-US" dirty="0"/>
        </a:p>
      </dgm:t>
    </dgm:pt>
    <dgm:pt modelId="{10C4EBB8-F01B-D64B-B107-E23459B4B7E0}" type="parTrans" cxnId="{50CEBC31-58E7-3C45-B6DF-928C40FF1A42}">
      <dgm:prSet/>
      <dgm:spPr/>
      <dgm:t>
        <a:bodyPr/>
        <a:lstStyle/>
        <a:p>
          <a:endParaRPr lang="zh-CN" altLang="en-US"/>
        </a:p>
      </dgm:t>
    </dgm:pt>
    <dgm:pt modelId="{D55C3BCE-71BF-D44A-808B-90529A82C546}" type="sibTrans" cxnId="{50CEBC31-58E7-3C45-B6DF-928C40FF1A42}">
      <dgm:prSet/>
      <dgm:spPr/>
      <dgm:t>
        <a:bodyPr/>
        <a:lstStyle/>
        <a:p>
          <a:endParaRPr lang="zh-CN" altLang="en-US"/>
        </a:p>
      </dgm:t>
    </dgm:pt>
    <dgm:pt modelId="{5050F55A-A2C4-AD49-B14B-F1C0D6E27338}" type="pres">
      <dgm:prSet presAssocID="{4139DEFC-3EAA-F249-9842-A0314F1F73A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5E1F96F-CBEB-6948-A3E9-8E5371E4CFA9}" type="pres">
      <dgm:prSet presAssocID="{62A8BCB6-B15F-6241-8716-12C368877B5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474BBC5-E4F8-0B4C-A902-7193255780FE}" type="pres">
      <dgm:prSet presAssocID="{FF18DD28-CDD7-E943-B85F-0EECA88934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33ED8-85BB-B749-82C2-34561B196049}" type="pres">
      <dgm:prSet presAssocID="{FF18DD28-CDD7-E943-B85F-0EECA88934FC}" presName="dummy" presStyleCnt="0"/>
      <dgm:spPr/>
    </dgm:pt>
    <dgm:pt modelId="{7A846CEE-D7A1-8247-A7C5-87B76A758BD6}" type="pres">
      <dgm:prSet presAssocID="{BA49E921-BF9B-8342-B2C1-2E89F4CAE0C1}" presName="sibTrans" presStyleLbl="sibTrans2D1" presStyleIdx="0" presStyleCnt="3"/>
      <dgm:spPr/>
    </dgm:pt>
    <dgm:pt modelId="{A2E91F80-FC7E-854D-8535-C4CA3A8F274F}" type="pres">
      <dgm:prSet presAssocID="{552627BC-3E97-264E-8696-4E009E4454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B35A3-37E6-5F4C-B84A-4C39FEB1BFF3}" type="pres">
      <dgm:prSet presAssocID="{552627BC-3E97-264E-8696-4E009E445493}" presName="dummy" presStyleCnt="0"/>
      <dgm:spPr/>
    </dgm:pt>
    <dgm:pt modelId="{F83AA2D5-02DB-184E-97C2-141C73A96276}" type="pres">
      <dgm:prSet presAssocID="{2AAB825B-D4E7-2E48-B478-B6187562723E}" presName="sibTrans" presStyleLbl="sibTrans2D1" presStyleIdx="1" presStyleCnt="3"/>
      <dgm:spPr/>
    </dgm:pt>
    <dgm:pt modelId="{1B91F17E-C7A4-D548-8822-DC218AA79436}" type="pres">
      <dgm:prSet presAssocID="{03BF0E99-9CBF-3049-9B55-68758E8CD8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21E71-7978-3D4E-AC77-D2DB15E77A25}" type="pres">
      <dgm:prSet presAssocID="{03BF0E99-9CBF-3049-9B55-68758E8CD8C2}" presName="dummy" presStyleCnt="0"/>
      <dgm:spPr/>
    </dgm:pt>
    <dgm:pt modelId="{3F50D398-0CF8-0C46-A926-281FDD481C82}" type="pres">
      <dgm:prSet presAssocID="{D55C3BCE-71BF-D44A-808B-90529A82C546}" presName="sibTrans" presStyleLbl="sibTrans2D1" presStyleIdx="2" presStyleCnt="3"/>
      <dgm:spPr/>
    </dgm:pt>
  </dgm:ptLst>
  <dgm:cxnLst>
    <dgm:cxn modelId="{D75E15B8-9197-BF45-929F-262F42900CE7}" type="presOf" srcId="{552627BC-3E97-264E-8696-4E009E445493}" destId="{A2E91F80-FC7E-854D-8535-C4CA3A8F274F}" srcOrd="0" destOrd="0" presId="urn:microsoft.com/office/officeart/2005/8/layout/radial6"/>
    <dgm:cxn modelId="{6959BC58-C8F2-8D49-827E-6A6E124A16AD}" type="presOf" srcId="{BA49E921-BF9B-8342-B2C1-2E89F4CAE0C1}" destId="{7A846CEE-D7A1-8247-A7C5-87B76A758BD6}" srcOrd="0" destOrd="0" presId="urn:microsoft.com/office/officeart/2005/8/layout/radial6"/>
    <dgm:cxn modelId="{74F5661A-7653-3348-88D2-69F5E644DBE3}" srcId="{62A8BCB6-B15F-6241-8716-12C368877B5C}" destId="{FF18DD28-CDD7-E943-B85F-0EECA88934FC}" srcOrd="0" destOrd="0" parTransId="{64D56335-0564-7145-859E-2C5F96D7CF9E}" sibTransId="{BA49E921-BF9B-8342-B2C1-2E89F4CAE0C1}"/>
    <dgm:cxn modelId="{EEDF0C5E-1805-A24B-A860-F3422C9AEFDD}" type="presOf" srcId="{4139DEFC-3EAA-F249-9842-A0314F1F73A9}" destId="{5050F55A-A2C4-AD49-B14B-F1C0D6E27338}" srcOrd="0" destOrd="0" presId="urn:microsoft.com/office/officeart/2005/8/layout/radial6"/>
    <dgm:cxn modelId="{CF0E6B63-C37A-FC41-B1A7-E7B0A8DE059E}" type="presOf" srcId="{2AAB825B-D4E7-2E48-B478-B6187562723E}" destId="{F83AA2D5-02DB-184E-97C2-141C73A96276}" srcOrd="0" destOrd="0" presId="urn:microsoft.com/office/officeart/2005/8/layout/radial6"/>
    <dgm:cxn modelId="{11D638B4-CD59-FD45-B3BA-D7D3022499AC}" type="presOf" srcId="{FF18DD28-CDD7-E943-B85F-0EECA88934FC}" destId="{9474BBC5-E4F8-0B4C-A902-7193255780FE}" srcOrd="0" destOrd="0" presId="urn:microsoft.com/office/officeart/2005/8/layout/radial6"/>
    <dgm:cxn modelId="{A43892C1-ABF4-3044-A224-124DDC3E8397}" srcId="{62A8BCB6-B15F-6241-8716-12C368877B5C}" destId="{552627BC-3E97-264E-8696-4E009E445493}" srcOrd="1" destOrd="0" parTransId="{E7A959EB-6458-8546-A3FD-1B471E06F5D6}" sibTransId="{2AAB825B-D4E7-2E48-B478-B6187562723E}"/>
    <dgm:cxn modelId="{6141D0B0-6685-C54E-860A-39425C283689}" type="presOf" srcId="{62A8BCB6-B15F-6241-8716-12C368877B5C}" destId="{B5E1F96F-CBEB-6948-A3E9-8E5371E4CFA9}" srcOrd="0" destOrd="0" presId="urn:microsoft.com/office/officeart/2005/8/layout/radial6"/>
    <dgm:cxn modelId="{D2CE7F60-5176-744D-AB30-0884D6C27263}" type="presOf" srcId="{D55C3BCE-71BF-D44A-808B-90529A82C546}" destId="{3F50D398-0CF8-0C46-A926-281FDD481C82}" srcOrd="0" destOrd="0" presId="urn:microsoft.com/office/officeart/2005/8/layout/radial6"/>
    <dgm:cxn modelId="{079ADA45-EC7C-4145-A93D-F386261827B4}" type="presOf" srcId="{03BF0E99-9CBF-3049-9B55-68758E8CD8C2}" destId="{1B91F17E-C7A4-D548-8822-DC218AA79436}" srcOrd="0" destOrd="0" presId="urn:microsoft.com/office/officeart/2005/8/layout/radial6"/>
    <dgm:cxn modelId="{50CEBC31-58E7-3C45-B6DF-928C40FF1A42}" srcId="{62A8BCB6-B15F-6241-8716-12C368877B5C}" destId="{03BF0E99-9CBF-3049-9B55-68758E8CD8C2}" srcOrd="2" destOrd="0" parTransId="{10C4EBB8-F01B-D64B-B107-E23459B4B7E0}" sibTransId="{D55C3BCE-71BF-D44A-808B-90529A82C546}"/>
    <dgm:cxn modelId="{0418B5FA-A977-7641-97D2-F284A8DF894F}" srcId="{4139DEFC-3EAA-F249-9842-A0314F1F73A9}" destId="{62A8BCB6-B15F-6241-8716-12C368877B5C}" srcOrd="0" destOrd="0" parTransId="{4396F980-D2F2-8F48-B65F-5FFF846EEDB9}" sibTransId="{52C1BEDD-7D48-D949-9E1B-A6A931A6913E}"/>
    <dgm:cxn modelId="{06102939-3322-A941-AF04-C83D1D81DF2C}" type="presParOf" srcId="{5050F55A-A2C4-AD49-B14B-F1C0D6E27338}" destId="{B5E1F96F-CBEB-6948-A3E9-8E5371E4CFA9}" srcOrd="0" destOrd="0" presId="urn:microsoft.com/office/officeart/2005/8/layout/radial6"/>
    <dgm:cxn modelId="{93F58D14-BE7F-FF44-A32B-1F43D038F625}" type="presParOf" srcId="{5050F55A-A2C4-AD49-B14B-F1C0D6E27338}" destId="{9474BBC5-E4F8-0B4C-A902-7193255780FE}" srcOrd="1" destOrd="0" presId="urn:microsoft.com/office/officeart/2005/8/layout/radial6"/>
    <dgm:cxn modelId="{19778491-BEC0-F942-9132-875E88D15B56}" type="presParOf" srcId="{5050F55A-A2C4-AD49-B14B-F1C0D6E27338}" destId="{50133ED8-85BB-B749-82C2-34561B196049}" srcOrd="2" destOrd="0" presId="urn:microsoft.com/office/officeart/2005/8/layout/radial6"/>
    <dgm:cxn modelId="{1051920C-352F-F742-8D7A-1B30ACCC0AF3}" type="presParOf" srcId="{5050F55A-A2C4-AD49-B14B-F1C0D6E27338}" destId="{7A846CEE-D7A1-8247-A7C5-87B76A758BD6}" srcOrd="3" destOrd="0" presId="urn:microsoft.com/office/officeart/2005/8/layout/radial6"/>
    <dgm:cxn modelId="{38DC058F-3208-6C49-95CE-A0229F01CC22}" type="presParOf" srcId="{5050F55A-A2C4-AD49-B14B-F1C0D6E27338}" destId="{A2E91F80-FC7E-854D-8535-C4CA3A8F274F}" srcOrd="4" destOrd="0" presId="urn:microsoft.com/office/officeart/2005/8/layout/radial6"/>
    <dgm:cxn modelId="{9549CD5A-0FD5-F945-9E49-7F755F0F4E6F}" type="presParOf" srcId="{5050F55A-A2C4-AD49-B14B-F1C0D6E27338}" destId="{45AB35A3-37E6-5F4C-B84A-4C39FEB1BFF3}" srcOrd="5" destOrd="0" presId="urn:microsoft.com/office/officeart/2005/8/layout/radial6"/>
    <dgm:cxn modelId="{1AD951D8-FC3D-7D4F-B017-73D002F41539}" type="presParOf" srcId="{5050F55A-A2C4-AD49-B14B-F1C0D6E27338}" destId="{F83AA2D5-02DB-184E-97C2-141C73A96276}" srcOrd="6" destOrd="0" presId="urn:microsoft.com/office/officeart/2005/8/layout/radial6"/>
    <dgm:cxn modelId="{8859BB6F-449D-3B4C-85FC-305E5CA23648}" type="presParOf" srcId="{5050F55A-A2C4-AD49-B14B-F1C0D6E27338}" destId="{1B91F17E-C7A4-D548-8822-DC218AA79436}" srcOrd="7" destOrd="0" presId="urn:microsoft.com/office/officeart/2005/8/layout/radial6"/>
    <dgm:cxn modelId="{B1565D90-212A-B74C-8285-7DCCE242ED3F}" type="presParOf" srcId="{5050F55A-A2C4-AD49-B14B-F1C0D6E27338}" destId="{3D321E71-7978-3D4E-AC77-D2DB15E77A25}" srcOrd="8" destOrd="0" presId="urn:microsoft.com/office/officeart/2005/8/layout/radial6"/>
    <dgm:cxn modelId="{6852989C-C1D6-C140-AF6E-BE7A535CFB41}" type="presParOf" srcId="{5050F55A-A2C4-AD49-B14B-F1C0D6E27338}" destId="{3F50D398-0CF8-0C46-A926-281FDD481C8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0EC48B-1A37-CA4C-B1C4-0505DF19C7BD}" type="doc">
      <dgm:prSet loTypeId="urn:microsoft.com/office/officeart/2008/layout/AlternatingHexagon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7D26BA-DF20-204F-A571-F85DD4A0910D}">
      <dgm:prSet phldrT="[文本]"/>
      <dgm:spPr/>
      <dgm:t>
        <a:bodyPr/>
        <a:lstStyle/>
        <a:p>
          <a:r>
            <a:rPr lang="zh-CN" altLang="en-US" dirty="0" smtClean="0"/>
            <a:t>思考</a:t>
          </a:r>
          <a:endParaRPr lang="zh-CN" altLang="en-US" dirty="0"/>
        </a:p>
      </dgm:t>
    </dgm:pt>
    <dgm:pt modelId="{297A5501-4902-7440-B77A-7049151F159A}" type="parTrans" cxnId="{97799F9B-A115-2046-A09F-2E332E5175A0}">
      <dgm:prSet/>
      <dgm:spPr/>
      <dgm:t>
        <a:bodyPr/>
        <a:lstStyle/>
        <a:p>
          <a:endParaRPr lang="zh-CN" altLang="en-US"/>
        </a:p>
      </dgm:t>
    </dgm:pt>
    <dgm:pt modelId="{2AB24801-0D95-5747-8627-1AE5AD8C1183}" type="sibTrans" cxnId="{97799F9B-A115-2046-A09F-2E332E5175A0}">
      <dgm:prSet/>
      <dgm:spPr/>
      <dgm:t>
        <a:bodyPr/>
        <a:lstStyle/>
        <a:p>
          <a:endParaRPr lang="zh-CN" altLang="en-US"/>
        </a:p>
      </dgm:t>
    </dgm:pt>
    <dgm:pt modelId="{0930D0D5-7ADB-754B-AAFC-ED816C340870}">
      <dgm:prSet phldrT="[文本]"/>
      <dgm:spPr/>
      <dgm:t>
        <a:bodyPr/>
        <a:lstStyle/>
        <a:p>
          <a:r>
            <a:rPr lang="zh-CN" altLang="en-US" dirty="0" smtClean="0"/>
            <a:t>主动</a:t>
          </a:r>
          <a:endParaRPr lang="zh-CN" altLang="en-US" dirty="0"/>
        </a:p>
      </dgm:t>
    </dgm:pt>
    <dgm:pt modelId="{5BE979B7-4F71-3D45-AB03-D95724BC5797}" type="parTrans" cxnId="{37D8BBB4-C0F3-4844-9A98-D278B9057ED3}">
      <dgm:prSet/>
      <dgm:spPr/>
      <dgm:t>
        <a:bodyPr/>
        <a:lstStyle/>
        <a:p>
          <a:endParaRPr lang="zh-CN" altLang="en-US"/>
        </a:p>
      </dgm:t>
    </dgm:pt>
    <dgm:pt modelId="{43C418D7-3922-0F42-A412-AEB08B6A0E1A}" type="sibTrans" cxnId="{37D8BBB4-C0F3-4844-9A98-D278B9057ED3}">
      <dgm:prSet/>
      <dgm:spPr/>
      <dgm:t>
        <a:bodyPr/>
        <a:lstStyle/>
        <a:p>
          <a:endParaRPr lang="zh-CN" altLang="en-US"/>
        </a:p>
      </dgm:t>
    </dgm:pt>
    <dgm:pt modelId="{EF64A1A3-DBCC-AC46-88D3-A08EAE6BEF5A}">
      <dgm:prSet phldrT="[文本]"/>
      <dgm:spPr/>
      <dgm:t>
        <a:bodyPr/>
        <a:lstStyle/>
        <a:p>
          <a:r>
            <a:rPr lang="zh-CN" altLang="en-US" dirty="0" smtClean="0"/>
            <a:t>用心</a:t>
          </a:r>
          <a:endParaRPr lang="zh-CN" altLang="en-US" dirty="0"/>
        </a:p>
      </dgm:t>
    </dgm:pt>
    <dgm:pt modelId="{40F6AA07-4D32-BA4D-BA5C-B8B2CC913E4F}" type="parTrans" cxnId="{0AF56DA1-2561-5142-918F-B181D432ACD9}">
      <dgm:prSet/>
      <dgm:spPr/>
      <dgm:t>
        <a:bodyPr/>
        <a:lstStyle/>
        <a:p>
          <a:endParaRPr lang="zh-CN" altLang="en-US"/>
        </a:p>
      </dgm:t>
    </dgm:pt>
    <dgm:pt modelId="{B9698C3B-3BA2-C74B-8AB2-D97008BCD8D6}" type="sibTrans" cxnId="{0AF56DA1-2561-5142-918F-B181D432ACD9}">
      <dgm:prSet/>
      <dgm:spPr/>
      <dgm:t>
        <a:bodyPr/>
        <a:lstStyle/>
        <a:p>
          <a:endParaRPr lang="zh-CN" altLang="en-US"/>
        </a:p>
      </dgm:t>
    </dgm:pt>
    <dgm:pt modelId="{EC97111B-A34A-9144-969E-5DC3A5EF08FF}">
      <dgm:prSet/>
      <dgm:spPr/>
      <dgm:t>
        <a:bodyPr/>
        <a:lstStyle/>
        <a:p>
          <a:r>
            <a:rPr lang="zh-CN" altLang="en-US" dirty="0" smtClean="0"/>
            <a:t>自信</a:t>
          </a:r>
          <a:endParaRPr lang="zh-CN" altLang="en-US" dirty="0"/>
        </a:p>
      </dgm:t>
    </dgm:pt>
    <dgm:pt modelId="{4A95B86C-471E-F745-B8C4-E140AF6FD5C2}" type="parTrans" cxnId="{9F1AE58B-04F0-2F48-B48A-CF3EAE7659A5}">
      <dgm:prSet/>
      <dgm:spPr/>
      <dgm:t>
        <a:bodyPr/>
        <a:lstStyle/>
        <a:p>
          <a:endParaRPr lang="zh-CN" altLang="en-US"/>
        </a:p>
      </dgm:t>
    </dgm:pt>
    <dgm:pt modelId="{8C0E05E4-E0E5-E748-B1E3-A2590BBAD5CA}" type="sibTrans" cxnId="{9F1AE58B-04F0-2F48-B48A-CF3EAE7659A5}">
      <dgm:prSet/>
      <dgm:spPr/>
      <dgm:t>
        <a:bodyPr/>
        <a:lstStyle/>
        <a:p>
          <a:endParaRPr lang="zh-CN" altLang="en-US"/>
        </a:p>
      </dgm:t>
    </dgm:pt>
    <dgm:pt modelId="{0509BAC6-161F-064C-A3A5-7588B2EE43CA}" type="pres">
      <dgm:prSet presAssocID="{9F0EC48B-1A37-CA4C-B1C4-0505DF19C7BD}" presName="Name0" presStyleCnt="0">
        <dgm:presLayoutVars>
          <dgm:chMax/>
          <dgm:chPref/>
          <dgm:dir/>
          <dgm:animLvl val="lvl"/>
        </dgm:presLayoutVars>
      </dgm:prSet>
      <dgm:spPr/>
    </dgm:pt>
    <dgm:pt modelId="{16C17FB1-7E00-D74D-809A-587FB7C43C59}" type="pres">
      <dgm:prSet presAssocID="{2E7D26BA-DF20-204F-A571-F85DD4A0910D}" presName="composite" presStyleCnt="0"/>
      <dgm:spPr/>
    </dgm:pt>
    <dgm:pt modelId="{D3985E2B-28B2-0541-985A-AB3C46F2B0C8}" type="pres">
      <dgm:prSet presAssocID="{2E7D26BA-DF20-204F-A571-F85DD4A0910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361F409-2697-284F-949B-CC034D1D50BE}" type="pres">
      <dgm:prSet presAssocID="{2E7D26BA-DF20-204F-A571-F85DD4A0910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CAEED-7D87-074D-B5FF-061CAF76A28B}" type="pres">
      <dgm:prSet presAssocID="{2E7D26BA-DF20-204F-A571-F85DD4A0910D}" presName="BalanceSpacing" presStyleCnt="0"/>
      <dgm:spPr/>
    </dgm:pt>
    <dgm:pt modelId="{BE928D9B-150B-9148-9E60-030A5A56CD84}" type="pres">
      <dgm:prSet presAssocID="{2E7D26BA-DF20-204F-A571-F85DD4A0910D}" presName="BalanceSpacing1" presStyleCnt="0"/>
      <dgm:spPr/>
    </dgm:pt>
    <dgm:pt modelId="{54AC4ED3-07F4-664B-81D8-868C0F6CF34B}" type="pres">
      <dgm:prSet presAssocID="{2AB24801-0D95-5747-8627-1AE5AD8C1183}" presName="Accent1Text" presStyleLbl="node1" presStyleIdx="1" presStyleCnt="8"/>
      <dgm:spPr/>
    </dgm:pt>
    <dgm:pt modelId="{CECA371D-CF98-A74B-834D-AB9A91DF468C}" type="pres">
      <dgm:prSet presAssocID="{2AB24801-0D95-5747-8627-1AE5AD8C1183}" presName="spaceBetweenRectangles" presStyleCnt="0"/>
      <dgm:spPr/>
    </dgm:pt>
    <dgm:pt modelId="{8C2EEDDD-F5A4-5E49-97E9-17119F7E9F28}" type="pres">
      <dgm:prSet presAssocID="{0930D0D5-7ADB-754B-AAFC-ED816C340870}" presName="composite" presStyleCnt="0"/>
      <dgm:spPr/>
    </dgm:pt>
    <dgm:pt modelId="{4FEE7AD3-E2B4-D641-914E-7FC09F9F931A}" type="pres">
      <dgm:prSet presAssocID="{0930D0D5-7ADB-754B-AAFC-ED816C340870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D5C03-2810-674D-A843-893FAD231F6C}" type="pres">
      <dgm:prSet presAssocID="{0930D0D5-7ADB-754B-AAFC-ED816C34087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78F01-4C54-374F-9F04-673D25DFFFE5}" type="pres">
      <dgm:prSet presAssocID="{0930D0D5-7ADB-754B-AAFC-ED816C340870}" presName="BalanceSpacing" presStyleCnt="0"/>
      <dgm:spPr/>
    </dgm:pt>
    <dgm:pt modelId="{5D07936F-A23E-284C-9162-A8A40C6D13B5}" type="pres">
      <dgm:prSet presAssocID="{0930D0D5-7ADB-754B-AAFC-ED816C340870}" presName="BalanceSpacing1" presStyleCnt="0"/>
      <dgm:spPr/>
    </dgm:pt>
    <dgm:pt modelId="{A9FAB494-617C-1142-8C91-8C845A6D3873}" type="pres">
      <dgm:prSet presAssocID="{43C418D7-3922-0F42-A412-AEB08B6A0E1A}" presName="Accent1Text" presStyleLbl="node1" presStyleIdx="3" presStyleCnt="8"/>
      <dgm:spPr/>
    </dgm:pt>
    <dgm:pt modelId="{1410A93F-0644-544C-9C7C-FEACBF701E34}" type="pres">
      <dgm:prSet presAssocID="{43C418D7-3922-0F42-A412-AEB08B6A0E1A}" presName="spaceBetweenRectangles" presStyleCnt="0"/>
      <dgm:spPr/>
    </dgm:pt>
    <dgm:pt modelId="{CA4C4A32-2D9E-D44D-B768-6000BE180F4F}" type="pres">
      <dgm:prSet presAssocID="{EF64A1A3-DBCC-AC46-88D3-A08EAE6BEF5A}" presName="composite" presStyleCnt="0"/>
      <dgm:spPr/>
    </dgm:pt>
    <dgm:pt modelId="{908A40D0-A088-9B4B-A638-6DF89296E580}" type="pres">
      <dgm:prSet presAssocID="{EF64A1A3-DBCC-AC46-88D3-A08EAE6BEF5A}" presName="Parent1" presStyleLbl="node1" presStyleIdx="4" presStyleCnt="8" custLinFactNeighborX="-2220" custLinFactNeighborY="21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63F93E-C179-4F49-9917-0715C9008968}" type="pres">
      <dgm:prSet presAssocID="{EF64A1A3-DBCC-AC46-88D3-A08EAE6BEF5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54ADF-48D2-904D-B161-F7D4FAD6C3EE}" type="pres">
      <dgm:prSet presAssocID="{EF64A1A3-DBCC-AC46-88D3-A08EAE6BEF5A}" presName="BalanceSpacing" presStyleCnt="0"/>
      <dgm:spPr/>
    </dgm:pt>
    <dgm:pt modelId="{C438F758-7BEC-194F-8395-24AB37462241}" type="pres">
      <dgm:prSet presAssocID="{EF64A1A3-DBCC-AC46-88D3-A08EAE6BEF5A}" presName="BalanceSpacing1" presStyleCnt="0"/>
      <dgm:spPr/>
    </dgm:pt>
    <dgm:pt modelId="{FD300D47-561D-BD41-9C71-07C732C135E6}" type="pres">
      <dgm:prSet presAssocID="{B9698C3B-3BA2-C74B-8AB2-D97008BCD8D6}" presName="Accent1Text" presStyleLbl="node1" presStyleIdx="5" presStyleCnt="8"/>
      <dgm:spPr/>
    </dgm:pt>
    <dgm:pt modelId="{A8810CA5-91B0-BE4E-938F-125B214B1D39}" type="pres">
      <dgm:prSet presAssocID="{B9698C3B-3BA2-C74B-8AB2-D97008BCD8D6}" presName="spaceBetweenRectangles" presStyleCnt="0"/>
      <dgm:spPr/>
    </dgm:pt>
    <dgm:pt modelId="{373AB177-2747-3349-9F0D-93FB1F015DFE}" type="pres">
      <dgm:prSet presAssocID="{EC97111B-A34A-9144-969E-5DC3A5EF08FF}" presName="composite" presStyleCnt="0"/>
      <dgm:spPr/>
    </dgm:pt>
    <dgm:pt modelId="{5DE2460D-3032-2948-BF25-5F53ABA11D1E}" type="pres">
      <dgm:prSet presAssocID="{EC97111B-A34A-9144-969E-5DC3A5EF08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549CE654-153E-9D49-A19D-DDA079D6F4A6}" type="pres">
      <dgm:prSet presAssocID="{EC97111B-A34A-9144-969E-5DC3A5EF08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637E059-3DC4-E34D-A713-46E82EAE6FC4}" type="pres">
      <dgm:prSet presAssocID="{EC97111B-A34A-9144-969E-5DC3A5EF08FF}" presName="BalanceSpacing" presStyleCnt="0"/>
      <dgm:spPr/>
    </dgm:pt>
    <dgm:pt modelId="{EA54E898-2AD2-2548-9666-474AE9B23392}" type="pres">
      <dgm:prSet presAssocID="{EC97111B-A34A-9144-969E-5DC3A5EF08FF}" presName="BalanceSpacing1" presStyleCnt="0"/>
      <dgm:spPr/>
    </dgm:pt>
    <dgm:pt modelId="{F8F59244-49CB-0F4F-8E34-C1576D648346}" type="pres">
      <dgm:prSet presAssocID="{8C0E05E4-E0E5-E748-B1E3-A2590BBAD5CA}" presName="Accent1Text" presStyleLbl="node1" presStyleIdx="7" presStyleCnt="8"/>
      <dgm:spPr/>
    </dgm:pt>
  </dgm:ptLst>
  <dgm:cxnLst>
    <dgm:cxn modelId="{0AF56DA1-2561-5142-918F-B181D432ACD9}" srcId="{9F0EC48B-1A37-CA4C-B1C4-0505DF19C7BD}" destId="{EF64A1A3-DBCC-AC46-88D3-A08EAE6BEF5A}" srcOrd="2" destOrd="0" parTransId="{40F6AA07-4D32-BA4D-BA5C-B8B2CC913E4F}" sibTransId="{B9698C3B-3BA2-C74B-8AB2-D97008BCD8D6}"/>
    <dgm:cxn modelId="{492F43AF-03AB-9F41-8D82-4ED433998D0B}" type="presOf" srcId="{0930D0D5-7ADB-754B-AAFC-ED816C340870}" destId="{4FEE7AD3-E2B4-D641-914E-7FC09F9F931A}" srcOrd="0" destOrd="0" presId="urn:microsoft.com/office/officeart/2008/layout/AlternatingHexagons"/>
    <dgm:cxn modelId="{399C8B4E-D398-C64B-BA5D-9A34927DD5AF}" type="presOf" srcId="{2AB24801-0D95-5747-8627-1AE5AD8C1183}" destId="{54AC4ED3-07F4-664B-81D8-868C0F6CF34B}" srcOrd="0" destOrd="0" presId="urn:microsoft.com/office/officeart/2008/layout/AlternatingHexagons"/>
    <dgm:cxn modelId="{FC9E1BC6-68E5-8443-8AF2-9DC43B2A25B9}" type="presOf" srcId="{2E7D26BA-DF20-204F-A571-F85DD4A0910D}" destId="{D3985E2B-28B2-0541-985A-AB3C46F2B0C8}" srcOrd="0" destOrd="0" presId="urn:microsoft.com/office/officeart/2008/layout/AlternatingHexagons"/>
    <dgm:cxn modelId="{97799F9B-A115-2046-A09F-2E332E5175A0}" srcId="{9F0EC48B-1A37-CA4C-B1C4-0505DF19C7BD}" destId="{2E7D26BA-DF20-204F-A571-F85DD4A0910D}" srcOrd="0" destOrd="0" parTransId="{297A5501-4902-7440-B77A-7049151F159A}" sibTransId="{2AB24801-0D95-5747-8627-1AE5AD8C1183}"/>
    <dgm:cxn modelId="{9F1AE58B-04F0-2F48-B48A-CF3EAE7659A5}" srcId="{9F0EC48B-1A37-CA4C-B1C4-0505DF19C7BD}" destId="{EC97111B-A34A-9144-969E-5DC3A5EF08FF}" srcOrd="3" destOrd="0" parTransId="{4A95B86C-471E-F745-B8C4-E140AF6FD5C2}" sibTransId="{8C0E05E4-E0E5-E748-B1E3-A2590BBAD5CA}"/>
    <dgm:cxn modelId="{F36871AC-9951-114C-821F-E53968280CBA}" type="presOf" srcId="{43C418D7-3922-0F42-A412-AEB08B6A0E1A}" destId="{A9FAB494-617C-1142-8C91-8C845A6D3873}" srcOrd="0" destOrd="0" presId="urn:microsoft.com/office/officeart/2008/layout/AlternatingHexagons"/>
    <dgm:cxn modelId="{37D8BBB4-C0F3-4844-9A98-D278B9057ED3}" srcId="{9F0EC48B-1A37-CA4C-B1C4-0505DF19C7BD}" destId="{0930D0D5-7ADB-754B-AAFC-ED816C340870}" srcOrd="1" destOrd="0" parTransId="{5BE979B7-4F71-3D45-AB03-D95724BC5797}" sibTransId="{43C418D7-3922-0F42-A412-AEB08B6A0E1A}"/>
    <dgm:cxn modelId="{0037EB38-D39F-C640-9533-5A324063EB2D}" type="presOf" srcId="{B9698C3B-3BA2-C74B-8AB2-D97008BCD8D6}" destId="{FD300D47-561D-BD41-9C71-07C732C135E6}" srcOrd="0" destOrd="0" presId="urn:microsoft.com/office/officeart/2008/layout/AlternatingHexagons"/>
    <dgm:cxn modelId="{D1D21640-5352-B942-8AEE-516EC72B730C}" type="presOf" srcId="{EF64A1A3-DBCC-AC46-88D3-A08EAE6BEF5A}" destId="{908A40D0-A088-9B4B-A638-6DF89296E580}" srcOrd="0" destOrd="0" presId="urn:microsoft.com/office/officeart/2008/layout/AlternatingHexagons"/>
    <dgm:cxn modelId="{DDAF6727-AA8B-384C-B4B4-71FB15C9B266}" type="presOf" srcId="{EC97111B-A34A-9144-969E-5DC3A5EF08FF}" destId="{5DE2460D-3032-2948-BF25-5F53ABA11D1E}" srcOrd="0" destOrd="0" presId="urn:microsoft.com/office/officeart/2008/layout/AlternatingHexagons"/>
    <dgm:cxn modelId="{4671A563-FC13-1242-A031-AA7240D529C0}" type="presOf" srcId="{8C0E05E4-E0E5-E748-B1E3-A2590BBAD5CA}" destId="{F8F59244-49CB-0F4F-8E34-C1576D648346}" srcOrd="0" destOrd="0" presId="urn:microsoft.com/office/officeart/2008/layout/AlternatingHexagons"/>
    <dgm:cxn modelId="{8CF8D964-62FC-034E-8F19-AC5F90BD9552}" type="presOf" srcId="{9F0EC48B-1A37-CA4C-B1C4-0505DF19C7BD}" destId="{0509BAC6-161F-064C-A3A5-7588B2EE43CA}" srcOrd="0" destOrd="0" presId="urn:microsoft.com/office/officeart/2008/layout/AlternatingHexagons"/>
    <dgm:cxn modelId="{46366794-A98E-554F-B4C7-291F13251BF1}" type="presParOf" srcId="{0509BAC6-161F-064C-A3A5-7588B2EE43CA}" destId="{16C17FB1-7E00-D74D-809A-587FB7C43C59}" srcOrd="0" destOrd="0" presId="urn:microsoft.com/office/officeart/2008/layout/AlternatingHexagons"/>
    <dgm:cxn modelId="{D1A3F1D6-CE97-F643-AF8B-D1B66B7F3921}" type="presParOf" srcId="{16C17FB1-7E00-D74D-809A-587FB7C43C59}" destId="{D3985E2B-28B2-0541-985A-AB3C46F2B0C8}" srcOrd="0" destOrd="0" presId="urn:microsoft.com/office/officeart/2008/layout/AlternatingHexagons"/>
    <dgm:cxn modelId="{341DE2BE-CEAF-AC49-BCC7-CEB97E553CE2}" type="presParOf" srcId="{16C17FB1-7E00-D74D-809A-587FB7C43C59}" destId="{F361F409-2697-284F-949B-CC034D1D50BE}" srcOrd="1" destOrd="0" presId="urn:microsoft.com/office/officeart/2008/layout/AlternatingHexagons"/>
    <dgm:cxn modelId="{C0517E36-71B1-7140-92B2-F6F5FCBA13FA}" type="presParOf" srcId="{16C17FB1-7E00-D74D-809A-587FB7C43C59}" destId="{BF1CAEED-7D87-074D-B5FF-061CAF76A28B}" srcOrd="2" destOrd="0" presId="urn:microsoft.com/office/officeart/2008/layout/AlternatingHexagons"/>
    <dgm:cxn modelId="{F8F2D5AF-4E61-294C-AD43-18182029C661}" type="presParOf" srcId="{16C17FB1-7E00-D74D-809A-587FB7C43C59}" destId="{BE928D9B-150B-9148-9E60-030A5A56CD84}" srcOrd="3" destOrd="0" presId="urn:microsoft.com/office/officeart/2008/layout/AlternatingHexagons"/>
    <dgm:cxn modelId="{02DC1717-0CD6-B640-9AAE-190FBDB40BB9}" type="presParOf" srcId="{16C17FB1-7E00-D74D-809A-587FB7C43C59}" destId="{54AC4ED3-07F4-664B-81D8-868C0F6CF34B}" srcOrd="4" destOrd="0" presId="urn:microsoft.com/office/officeart/2008/layout/AlternatingHexagons"/>
    <dgm:cxn modelId="{938247C1-87F3-E24B-9BF5-F50E4AB8AE81}" type="presParOf" srcId="{0509BAC6-161F-064C-A3A5-7588B2EE43CA}" destId="{CECA371D-CF98-A74B-834D-AB9A91DF468C}" srcOrd="1" destOrd="0" presId="urn:microsoft.com/office/officeart/2008/layout/AlternatingHexagons"/>
    <dgm:cxn modelId="{BEDEAFB9-8DB5-7149-9809-015F53830135}" type="presParOf" srcId="{0509BAC6-161F-064C-A3A5-7588B2EE43CA}" destId="{8C2EEDDD-F5A4-5E49-97E9-17119F7E9F28}" srcOrd="2" destOrd="0" presId="urn:microsoft.com/office/officeart/2008/layout/AlternatingHexagons"/>
    <dgm:cxn modelId="{8EE68377-D98B-204B-989B-D39A25D4178C}" type="presParOf" srcId="{8C2EEDDD-F5A4-5E49-97E9-17119F7E9F28}" destId="{4FEE7AD3-E2B4-D641-914E-7FC09F9F931A}" srcOrd="0" destOrd="0" presId="urn:microsoft.com/office/officeart/2008/layout/AlternatingHexagons"/>
    <dgm:cxn modelId="{A78302D4-FA45-0749-97B8-FA23747F4F5E}" type="presParOf" srcId="{8C2EEDDD-F5A4-5E49-97E9-17119F7E9F28}" destId="{26AD5C03-2810-674D-A843-893FAD231F6C}" srcOrd="1" destOrd="0" presId="urn:microsoft.com/office/officeart/2008/layout/AlternatingHexagons"/>
    <dgm:cxn modelId="{9DAA4300-D6FA-B442-A894-FB13EDC5D2D2}" type="presParOf" srcId="{8C2EEDDD-F5A4-5E49-97E9-17119F7E9F28}" destId="{4C778F01-4C54-374F-9F04-673D25DFFFE5}" srcOrd="2" destOrd="0" presId="urn:microsoft.com/office/officeart/2008/layout/AlternatingHexagons"/>
    <dgm:cxn modelId="{49F973D7-C767-F343-A628-E9A4F2A4CCC4}" type="presParOf" srcId="{8C2EEDDD-F5A4-5E49-97E9-17119F7E9F28}" destId="{5D07936F-A23E-284C-9162-A8A40C6D13B5}" srcOrd="3" destOrd="0" presId="urn:microsoft.com/office/officeart/2008/layout/AlternatingHexagons"/>
    <dgm:cxn modelId="{59019527-90F3-4C48-9CB6-2C2ACF407685}" type="presParOf" srcId="{8C2EEDDD-F5A4-5E49-97E9-17119F7E9F28}" destId="{A9FAB494-617C-1142-8C91-8C845A6D3873}" srcOrd="4" destOrd="0" presId="urn:microsoft.com/office/officeart/2008/layout/AlternatingHexagons"/>
    <dgm:cxn modelId="{F6ED577D-64B3-4449-8045-AFBBFDF60754}" type="presParOf" srcId="{0509BAC6-161F-064C-A3A5-7588B2EE43CA}" destId="{1410A93F-0644-544C-9C7C-FEACBF701E34}" srcOrd="3" destOrd="0" presId="urn:microsoft.com/office/officeart/2008/layout/AlternatingHexagons"/>
    <dgm:cxn modelId="{3519B763-E546-4343-B73D-736F53EC1F28}" type="presParOf" srcId="{0509BAC6-161F-064C-A3A5-7588B2EE43CA}" destId="{CA4C4A32-2D9E-D44D-B768-6000BE180F4F}" srcOrd="4" destOrd="0" presId="urn:microsoft.com/office/officeart/2008/layout/AlternatingHexagons"/>
    <dgm:cxn modelId="{D8553FE2-0E39-E34F-A7FD-7DA1DC3E0DC6}" type="presParOf" srcId="{CA4C4A32-2D9E-D44D-B768-6000BE180F4F}" destId="{908A40D0-A088-9B4B-A638-6DF89296E580}" srcOrd="0" destOrd="0" presId="urn:microsoft.com/office/officeart/2008/layout/AlternatingHexagons"/>
    <dgm:cxn modelId="{F30AFFB2-CEAA-224C-AF17-00ACEDCADFD5}" type="presParOf" srcId="{CA4C4A32-2D9E-D44D-B768-6000BE180F4F}" destId="{4163F93E-C179-4F49-9917-0715C9008968}" srcOrd="1" destOrd="0" presId="urn:microsoft.com/office/officeart/2008/layout/AlternatingHexagons"/>
    <dgm:cxn modelId="{55C13155-D871-DF46-BD70-3287AA11C8EF}" type="presParOf" srcId="{CA4C4A32-2D9E-D44D-B768-6000BE180F4F}" destId="{A1354ADF-48D2-904D-B161-F7D4FAD6C3EE}" srcOrd="2" destOrd="0" presId="urn:microsoft.com/office/officeart/2008/layout/AlternatingHexagons"/>
    <dgm:cxn modelId="{C6EC456C-09EC-A74B-B911-41C8CD371FAC}" type="presParOf" srcId="{CA4C4A32-2D9E-D44D-B768-6000BE180F4F}" destId="{C438F758-7BEC-194F-8395-24AB37462241}" srcOrd="3" destOrd="0" presId="urn:microsoft.com/office/officeart/2008/layout/AlternatingHexagons"/>
    <dgm:cxn modelId="{37CFA430-D412-824C-9C04-E49F10ECB26B}" type="presParOf" srcId="{CA4C4A32-2D9E-D44D-B768-6000BE180F4F}" destId="{FD300D47-561D-BD41-9C71-07C732C135E6}" srcOrd="4" destOrd="0" presId="urn:microsoft.com/office/officeart/2008/layout/AlternatingHexagons"/>
    <dgm:cxn modelId="{6BBE8A5D-8393-DB41-A951-2ACD0405376F}" type="presParOf" srcId="{0509BAC6-161F-064C-A3A5-7588B2EE43CA}" destId="{A8810CA5-91B0-BE4E-938F-125B214B1D39}" srcOrd="5" destOrd="0" presId="urn:microsoft.com/office/officeart/2008/layout/AlternatingHexagons"/>
    <dgm:cxn modelId="{805ED4DC-34FE-784C-A570-8DD877EF6B7A}" type="presParOf" srcId="{0509BAC6-161F-064C-A3A5-7588B2EE43CA}" destId="{373AB177-2747-3349-9F0D-93FB1F015DFE}" srcOrd="6" destOrd="0" presId="urn:microsoft.com/office/officeart/2008/layout/AlternatingHexagons"/>
    <dgm:cxn modelId="{85143C22-7126-9847-B7E9-725E8790218D}" type="presParOf" srcId="{373AB177-2747-3349-9F0D-93FB1F015DFE}" destId="{5DE2460D-3032-2948-BF25-5F53ABA11D1E}" srcOrd="0" destOrd="0" presId="urn:microsoft.com/office/officeart/2008/layout/AlternatingHexagons"/>
    <dgm:cxn modelId="{A37ED065-2F78-DC43-AEB2-F6A76CBFFCCF}" type="presParOf" srcId="{373AB177-2747-3349-9F0D-93FB1F015DFE}" destId="{549CE654-153E-9D49-A19D-DDA079D6F4A6}" srcOrd="1" destOrd="0" presId="urn:microsoft.com/office/officeart/2008/layout/AlternatingHexagons"/>
    <dgm:cxn modelId="{B6FBC6AF-A05D-F24F-85A3-625078F0D560}" type="presParOf" srcId="{373AB177-2747-3349-9F0D-93FB1F015DFE}" destId="{1637E059-3DC4-E34D-A713-46E82EAE6FC4}" srcOrd="2" destOrd="0" presId="urn:microsoft.com/office/officeart/2008/layout/AlternatingHexagons"/>
    <dgm:cxn modelId="{8B684507-F645-7C49-A574-C660AAAFE2C1}" type="presParOf" srcId="{373AB177-2747-3349-9F0D-93FB1F015DFE}" destId="{EA54E898-2AD2-2548-9666-474AE9B23392}" srcOrd="3" destOrd="0" presId="urn:microsoft.com/office/officeart/2008/layout/AlternatingHexagons"/>
    <dgm:cxn modelId="{30A403E8-EBED-6342-B1F3-A418D95573E1}" type="presParOf" srcId="{373AB177-2747-3349-9F0D-93FB1F015DFE}" destId="{F8F59244-49CB-0F4F-8E34-C1576D64834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BC0B0-E378-5249-8422-202746AA1562}">
      <dsp:nvSpPr>
        <dsp:cNvPr id="0" name=""/>
        <dsp:cNvSpPr/>
      </dsp:nvSpPr>
      <dsp:spPr>
        <a:xfrm rot="5400000">
          <a:off x="329292" y="2456559"/>
          <a:ext cx="991512" cy="1649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4566FD-2F53-8943-83DC-FC22D4383412}">
      <dsp:nvSpPr>
        <dsp:cNvPr id="0" name=""/>
        <dsp:cNvSpPr/>
      </dsp:nvSpPr>
      <dsp:spPr>
        <a:xfrm>
          <a:off x="163784" y="2949510"/>
          <a:ext cx="1489497" cy="13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需求</a:t>
          </a:r>
          <a:endParaRPr lang="zh-CN" altLang="en-US" sz="4500" kern="1200" dirty="0"/>
        </a:p>
      </dsp:txBody>
      <dsp:txXfrm>
        <a:off x="163784" y="2949510"/>
        <a:ext cx="1489497" cy="1305632"/>
      </dsp:txXfrm>
    </dsp:sp>
    <dsp:sp modelId="{F3398802-22D5-7B4F-867D-D5A239382715}">
      <dsp:nvSpPr>
        <dsp:cNvPr id="0" name=""/>
        <dsp:cNvSpPr/>
      </dsp:nvSpPr>
      <dsp:spPr>
        <a:xfrm>
          <a:off x="1372245" y="2335095"/>
          <a:ext cx="281037" cy="28103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3063D-68F2-3A48-95E1-865EBCD4B151}">
      <dsp:nvSpPr>
        <dsp:cNvPr id="0" name=""/>
        <dsp:cNvSpPr/>
      </dsp:nvSpPr>
      <dsp:spPr>
        <a:xfrm rot="5400000">
          <a:off x="2152729" y="2005348"/>
          <a:ext cx="991512" cy="1649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27DFE8-44AE-5E42-8940-53B1B0383766}">
      <dsp:nvSpPr>
        <dsp:cNvPr id="0" name=""/>
        <dsp:cNvSpPr/>
      </dsp:nvSpPr>
      <dsp:spPr>
        <a:xfrm>
          <a:off x="1987221" y="2498299"/>
          <a:ext cx="1489497" cy="13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设计</a:t>
          </a:r>
          <a:endParaRPr lang="zh-CN" altLang="en-US" sz="4500" kern="1200" dirty="0"/>
        </a:p>
      </dsp:txBody>
      <dsp:txXfrm>
        <a:off x="1987221" y="2498299"/>
        <a:ext cx="1489497" cy="1305632"/>
      </dsp:txXfrm>
    </dsp:sp>
    <dsp:sp modelId="{64923321-6A45-C24B-B7F4-95E92915C698}">
      <dsp:nvSpPr>
        <dsp:cNvPr id="0" name=""/>
        <dsp:cNvSpPr/>
      </dsp:nvSpPr>
      <dsp:spPr>
        <a:xfrm>
          <a:off x="3195681" y="1883883"/>
          <a:ext cx="281037" cy="28103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1B8CC-C659-AF42-94EF-C1A97B567A6C}">
      <dsp:nvSpPr>
        <dsp:cNvPr id="0" name=""/>
        <dsp:cNvSpPr/>
      </dsp:nvSpPr>
      <dsp:spPr>
        <a:xfrm rot="5400000">
          <a:off x="3976165" y="1554136"/>
          <a:ext cx="991512" cy="1649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42B278-DD33-D946-A095-2CCD3177B4C9}">
      <dsp:nvSpPr>
        <dsp:cNvPr id="0" name=""/>
        <dsp:cNvSpPr/>
      </dsp:nvSpPr>
      <dsp:spPr>
        <a:xfrm>
          <a:off x="3810657" y="2047087"/>
          <a:ext cx="1489497" cy="13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开发</a:t>
          </a:r>
          <a:endParaRPr lang="zh-CN" altLang="en-US" sz="4500" kern="1200" dirty="0"/>
        </a:p>
      </dsp:txBody>
      <dsp:txXfrm>
        <a:off x="3810657" y="2047087"/>
        <a:ext cx="1489497" cy="1305632"/>
      </dsp:txXfrm>
    </dsp:sp>
    <dsp:sp modelId="{BA773AF6-37CA-154A-B299-CCA85B5D4B0E}">
      <dsp:nvSpPr>
        <dsp:cNvPr id="0" name=""/>
        <dsp:cNvSpPr/>
      </dsp:nvSpPr>
      <dsp:spPr>
        <a:xfrm>
          <a:off x="5019118" y="1432672"/>
          <a:ext cx="281037" cy="28103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488DC-08D0-2741-B7CD-2C35B3897C66}">
      <dsp:nvSpPr>
        <dsp:cNvPr id="0" name=""/>
        <dsp:cNvSpPr/>
      </dsp:nvSpPr>
      <dsp:spPr>
        <a:xfrm rot="5400000">
          <a:off x="5799601" y="1102925"/>
          <a:ext cx="991512" cy="1649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261FC-8CD3-724E-843A-69F4D5C2FCB9}">
      <dsp:nvSpPr>
        <dsp:cNvPr id="0" name=""/>
        <dsp:cNvSpPr/>
      </dsp:nvSpPr>
      <dsp:spPr>
        <a:xfrm>
          <a:off x="5634093" y="1595876"/>
          <a:ext cx="1489497" cy="13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测试</a:t>
          </a:r>
          <a:endParaRPr lang="zh-CN" altLang="en-US" sz="4500" kern="1200" dirty="0"/>
        </a:p>
      </dsp:txBody>
      <dsp:txXfrm>
        <a:off x="5634093" y="1595876"/>
        <a:ext cx="1489497" cy="1305632"/>
      </dsp:txXfrm>
    </dsp:sp>
    <dsp:sp modelId="{1CA1FA4B-D0C9-9341-9CD1-6D96447F4737}">
      <dsp:nvSpPr>
        <dsp:cNvPr id="0" name=""/>
        <dsp:cNvSpPr/>
      </dsp:nvSpPr>
      <dsp:spPr>
        <a:xfrm>
          <a:off x="6842554" y="981461"/>
          <a:ext cx="281037" cy="281037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8BB9E-3A0D-CC47-B508-31E5CE92D23E}">
      <dsp:nvSpPr>
        <dsp:cNvPr id="0" name=""/>
        <dsp:cNvSpPr/>
      </dsp:nvSpPr>
      <dsp:spPr>
        <a:xfrm rot="5400000">
          <a:off x="7623038" y="651714"/>
          <a:ext cx="991512" cy="164985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4B77A1-9A0E-DB4E-A5BD-C477F07E9BC3}">
      <dsp:nvSpPr>
        <dsp:cNvPr id="0" name=""/>
        <dsp:cNvSpPr/>
      </dsp:nvSpPr>
      <dsp:spPr>
        <a:xfrm>
          <a:off x="7457530" y="1144665"/>
          <a:ext cx="1489497" cy="13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上线</a:t>
          </a:r>
          <a:endParaRPr lang="zh-CN" altLang="en-US" sz="4500" kern="1200" dirty="0"/>
        </a:p>
      </dsp:txBody>
      <dsp:txXfrm>
        <a:off x="7457530" y="1144665"/>
        <a:ext cx="1489497" cy="13056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1470F-DAB2-894D-A020-53A57DB0AABD}">
      <dsp:nvSpPr>
        <dsp:cNvPr id="0" name=""/>
        <dsp:cNvSpPr/>
      </dsp:nvSpPr>
      <dsp:spPr>
        <a:xfrm>
          <a:off x="375784" y="0"/>
          <a:ext cx="4514975" cy="45149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HOW</a:t>
          </a:r>
          <a:endParaRPr lang="zh-CN" altLang="en-US" sz="2200" kern="1200" dirty="0"/>
        </a:p>
      </dsp:txBody>
      <dsp:txXfrm>
        <a:off x="1844280" y="225748"/>
        <a:ext cx="1577983" cy="677246"/>
      </dsp:txXfrm>
    </dsp:sp>
    <dsp:sp modelId="{D27224B6-205C-FF4A-AA09-299C60178820}">
      <dsp:nvSpPr>
        <dsp:cNvPr id="0" name=""/>
        <dsp:cNvSpPr/>
      </dsp:nvSpPr>
      <dsp:spPr>
        <a:xfrm>
          <a:off x="940156" y="1128743"/>
          <a:ext cx="3386231" cy="33862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WHY</a:t>
          </a:r>
          <a:endParaRPr lang="zh-CN" altLang="en-US" sz="2200" kern="1200" dirty="0"/>
        </a:p>
      </dsp:txBody>
      <dsp:txXfrm>
        <a:off x="1844280" y="1340383"/>
        <a:ext cx="1577983" cy="634918"/>
      </dsp:txXfrm>
    </dsp:sp>
    <dsp:sp modelId="{1CD12ECD-81D4-214F-9EE0-5CF94443B367}">
      <dsp:nvSpPr>
        <dsp:cNvPr id="0" name=""/>
        <dsp:cNvSpPr/>
      </dsp:nvSpPr>
      <dsp:spPr>
        <a:xfrm>
          <a:off x="1504528" y="2257487"/>
          <a:ext cx="2257487" cy="22574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WHAT</a:t>
          </a:r>
          <a:endParaRPr lang="zh-CN" altLang="en-US" sz="2200" kern="1200" dirty="0"/>
        </a:p>
      </dsp:txBody>
      <dsp:txXfrm>
        <a:off x="1835129" y="2821859"/>
        <a:ext cx="1596284" cy="1128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735A-4050-7845-A34B-5D661EDA682D}">
      <dsp:nvSpPr>
        <dsp:cNvPr id="0" name=""/>
        <dsp:cNvSpPr/>
      </dsp:nvSpPr>
      <dsp:spPr>
        <a:xfrm>
          <a:off x="2374509" y="2325"/>
          <a:ext cx="1396947" cy="1396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需求</a:t>
          </a:r>
          <a:endParaRPr lang="zh-CN" altLang="en-US" sz="3500" kern="1200" dirty="0"/>
        </a:p>
      </dsp:txBody>
      <dsp:txXfrm>
        <a:off x="2579087" y="206903"/>
        <a:ext cx="987791" cy="987791"/>
      </dsp:txXfrm>
    </dsp:sp>
    <dsp:sp modelId="{F4997531-61EE-6C49-9486-8646D859153F}">
      <dsp:nvSpPr>
        <dsp:cNvPr id="0" name=""/>
        <dsp:cNvSpPr/>
      </dsp:nvSpPr>
      <dsp:spPr>
        <a:xfrm rot="2160000">
          <a:off x="3727304" y="1075353"/>
          <a:ext cx="371342" cy="4714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737942" y="1136906"/>
        <a:ext cx="259939" cy="282881"/>
      </dsp:txXfrm>
    </dsp:sp>
    <dsp:sp modelId="{DDCCB6F7-804C-A845-A9EE-A55D369AC5F6}">
      <dsp:nvSpPr>
        <dsp:cNvPr id="0" name=""/>
        <dsp:cNvSpPr/>
      </dsp:nvSpPr>
      <dsp:spPr>
        <a:xfrm>
          <a:off x="4071498" y="1235259"/>
          <a:ext cx="1396947" cy="1396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设计</a:t>
          </a:r>
          <a:endParaRPr lang="zh-CN" altLang="en-US" sz="3500" kern="1200" dirty="0"/>
        </a:p>
      </dsp:txBody>
      <dsp:txXfrm>
        <a:off x="4276076" y="1439837"/>
        <a:ext cx="987791" cy="987791"/>
      </dsp:txXfrm>
    </dsp:sp>
    <dsp:sp modelId="{250AA697-1FA8-9F4F-BE7B-4863A566304E}">
      <dsp:nvSpPr>
        <dsp:cNvPr id="0" name=""/>
        <dsp:cNvSpPr/>
      </dsp:nvSpPr>
      <dsp:spPr>
        <a:xfrm rot="6480000">
          <a:off x="4263452" y="2685468"/>
          <a:ext cx="371342" cy="4714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4336366" y="2726787"/>
        <a:ext cx="259939" cy="282881"/>
      </dsp:txXfrm>
    </dsp:sp>
    <dsp:sp modelId="{9839B2FF-CFC5-E349-9D94-7198176F0D94}">
      <dsp:nvSpPr>
        <dsp:cNvPr id="0" name=""/>
        <dsp:cNvSpPr/>
      </dsp:nvSpPr>
      <dsp:spPr>
        <a:xfrm>
          <a:off x="3423306" y="3230189"/>
          <a:ext cx="1396947" cy="1396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前端</a:t>
          </a:r>
          <a:endParaRPr lang="zh-CN" altLang="en-US" sz="3500" kern="1200" dirty="0"/>
        </a:p>
      </dsp:txBody>
      <dsp:txXfrm>
        <a:off x="3627884" y="3434767"/>
        <a:ext cx="987791" cy="987791"/>
      </dsp:txXfrm>
    </dsp:sp>
    <dsp:sp modelId="{E533F6AC-A2B0-694A-84DD-3439097B1538}">
      <dsp:nvSpPr>
        <dsp:cNvPr id="0" name=""/>
        <dsp:cNvSpPr/>
      </dsp:nvSpPr>
      <dsp:spPr>
        <a:xfrm rot="10800000">
          <a:off x="2897821" y="3692928"/>
          <a:ext cx="371342" cy="4714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3009224" y="3787222"/>
        <a:ext cx="259939" cy="282881"/>
      </dsp:txXfrm>
    </dsp:sp>
    <dsp:sp modelId="{FC3D5329-841E-1E47-AF5C-296490FFEA6D}">
      <dsp:nvSpPr>
        <dsp:cNvPr id="0" name=""/>
        <dsp:cNvSpPr/>
      </dsp:nvSpPr>
      <dsp:spPr>
        <a:xfrm>
          <a:off x="1325713" y="3230189"/>
          <a:ext cx="1396947" cy="1396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后端</a:t>
          </a:r>
          <a:endParaRPr lang="zh-CN" altLang="en-US" sz="3500" kern="1200" dirty="0"/>
        </a:p>
      </dsp:txBody>
      <dsp:txXfrm>
        <a:off x="1530291" y="3434767"/>
        <a:ext cx="987791" cy="987791"/>
      </dsp:txXfrm>
    </dsp:sp>
    <dsp:sp modelId="{F2F2FE11-70FF-9D4B-9BF0-32B2051C0038}">
      <dsp:nvSpPr>
        <dsp:cNvPr id="0" name=""/>
        <dsp:cNvSpPr/>
      </dsp:nvSpPr>
      <dsp:spPr>
        <a:xfrm rot="15110435">
          <a:off x="1522325" y="2714554"/>
          <a:ext cx="361912" cy="4714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1593531" y="2860431"/>
        <a:ext cx="253338" cy="282881"/>
      </dsp:txXfrm>
    </dsp:sp>
    <dsp:sp modelId="{31A84F1A-6DBC-1743-9F06-47B33BD8BDA8}">
      <dsp:nvSpPr>
        <dsp:cNvPr id="0" name=""/>
        <dsp:cNvSpPr/>
      </dsp:nvSpPr>
      <dsp:spPr>
        <a:xfrm>
          <a:off x="677518" y="1253977"/>
          <a:ext cx="1396947" cy="1396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测试</a:t>
          </a:r>
          <a:endParaRPr lang="zh-CN" altLang="en-US" sz="3500" kern="1200" dirty="0"/>
        </a:p>
      </dsp:txBody>
      <dsp:txXfrm>
        <a:off x="882096" y="1458555"/>
        <a:ext cx="987791" cy="987791"/>
      </dsp:txXfrm>
    </dsp:sp>
    <dsp:sp modelId="{6B0BAE42-3310-CC45-A995-2759BB8BB461}">
      <dsp:nvSpPr>
        <dsp:cNvPr id="0" name=""/>
        <dsp:cNvSpPr/>
      </dsp:nvSpPr>
      <dsp:spPr>
        <a:xfrm rot="19415316">
          <a:off x="2027294" y="1097226"/>
          <a:ext cx="377203" cy="4714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038340" y="1225105"/>
        <a:ext cx="264042" cy="282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D8C70-98F2-7143-90A0-970625918A94}">
      <dsp:nvSpPr>
        <dsp:cNvPr id="0" name=""/>
        <dsp:cNvSpPr/>
      </dsp:nvSpPr>
      <dsp:spPr>
        <a:xfrm rot="5400000">
          <a:off x="-192399" y="196030"/>
          <a:ext cx="1282664" cy="8978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产品</a:t>
          </a:r>
          <a:endParaRPr lang="zh-CN" altLang="en-US" sz="2300" kern="1200" dirty="0"/>
        </a:p>
      </dsp:txBody>
      <dsp:txXfrm rot="-5400000">
        <a:off x="1" y="452562"/>
        <a:ext cx="897864" cy="384800"/>
      </dsp:txXfrm>
    </dsp:sp>
    <dsp:sp modelId="{A5CF3032-A68F-C348-A384-2A786157AC3B}">
      <dsp:nvSpPr>
        <dsp:cNvPr id="0" name=""/>
        <dsp:cNvSpPr/>
      </dsp:nvSpPr>
      <dsp:spPr>
        <a:xfrm rot="5400000">
          <a:off x="2878532" y="-1977036"/>
          <a:ext cx="833731" cy="4795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600" kern="1200" dirty="0" smtClean="0"/>
            <a:t>理解</a:t>
          </a:r>
          <a:r>
            <a:rPr lang="zh-CN" altLang="en-US" sz="4600" kern="1200" dirty="0" smtClean="0"/>
            <a:t>需求功能</a:t>
          </a:r>
          <a:endParaRPr lang="zh-CN" altLang="en-US" sz="4600" kern="1200" dirty="0"/>
        </a:p>
      </dsp:txBody>
      <dsp:txXfrm rot="-5400000">
        <a:off x="897865" y="44330"/>
        <a:ext cx="4754367" cy="752333"/>
      </dsp:txXfrm>
    </dsp:sp>
    <dsp:sp modelId="{50F4FA3A-FC47-6442-966E-553457D88122}">
      <dsp:nvSpPr>
        <dsp:cNvPr id="0" name=""/>
        <dsp:cNvSpPr/>
      </dsp:nvSpPr>
      <dsp:spPr>
        <a:xfrm rot="5400000">
          <a:off x="-192399" y="1332481"/>
          <a:ext cx="1282664" cy="8978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设计</a:t>
          </a:r>
          <a:endParaRPr lang="zh-CN" altLang="en-US" sz="2300" kern="1200" dirty="0"/>
        </a:p>
      </dsp:txBody>
      <dsp:txXfrm rot="-5400000">
        <a:off x="1" y="1589013"/>
        <a:ext cx="897864" cy="384800"/>
      </dsp:txXfrm>
    </dsp:sp>
    <dsp:sp modelId="{C97C8A27-8FA9-F647-89E7-877031374052}">
      <dsp:nvSpPr>
        <dsp:cNvPr id="0" name=""/>
        <dsp:cNvSpPr/>
      </dsp:nvSpPr>
      <dsp:spPr>
        <a:xfrm rot="5400000">
          <a:off x="2878532" y="-840585"/>
          <a:ext cx="833731" cy="4795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600" kern="1200" dirty="0" smtClean="0"/>
            <a:t>开发页面开发</a:t>
          </a:r>
          <a:endParaRPr lang="zh-CN" altLang="en-US" sz="4600" kern="1200" dirty="0"/>
        </a:p>
      </dsp:txBody>
      <dsp:txXfrm rot="-5400000">
        <a:off x="897865" y="1180781"/>
        <a:ext cx="4754367" cy="752333"/>
      </dsp:txXfrm>
    </dsp:sp>
    <dsp:sp modelId="{D93DDD56-4AAC-5E45-9A1E-7348CEC77568}">
      <dsp:nvSpPr>
        <dsp:cNvPr id="0" name=""/>
        <dsp:cNvSpPr/>
      </dsp:nvSpPr>
      <dsp:spPr>
        <a:xfrm rot="5400000">
          <a:off x="-192399" y="2468931"/>
          <a:ext cx="1282664" cy="8978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后端</a:t>
          </a:r>
          <a:endParaRPr lang="zh-CN" altLang="en-US" sz="2300" kern="1200" dirty="0"/>
        </a:p>
      </dsp:txBody>
      <dsp:txXfrm rot="-5400000">
        <a:off x="1" y="2725463"/>
        <a:ext cx="897864" cy="384800"/>
      </dsp:txXfrm>
    </dsp:sp>
    <dsp:sp modelId="{06728BAB-953B-D94C-9FE6-02D700D0AC6D}">
      <dsp:nvSpPr>
        <dsp:cNvPr id="0" name=""/>
        <dsp:cNvSpPr/>
      </dsp:nvSpPr>
      <dsp:spPr>
        <a:xfrm rot="5400000">
          <a:off x="2878532" y="295865"/>
          <a:ext cx="833731" cy="4795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600" kern="1200" dirty="0" smtClean="0"/>
            <a:t>对接</a:t>
          </a:r>
          <a:r>
            <a:rPr lang="zh-CN" altLang="en-US" sz="4600" kern="1200" dirty="0" smtClean="0"/>
            <a:t>数据接口</a:t>
          </a:r>
          <a:endParaRPr lang="zh-CN" altLang="en-US" sz="4600" kern="1200" dirty="0"/>
        </a:p>
      </dsp:txBody>
      <dsp:txXfrm rot="-5400000">
        <a:off x="897865" y="2317232"/>
        <a:ext cx="4754367" cy="752333"/>
      </dsp:txXfrm>
    </dsp:sp>
    <dsp:sp modelId="{1ECB8689-8481-9649-8963-AD25828C3F52}">
      <dsp:nvSpPr>
        <dsp:cNvPr id="0" name=""/>
        <dsp:cNvSpPr/>
      </dsp:nvSpPr>
      <dsp:spPr>
        <a:xfrm rot="5400000">
          <a:off x="-192399" y="3605382"/>
          <a:ext cx="1282664" cy="8978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zh-CN" altLang="en-US" sz="2300" kern="1200" dirty="0"/>
        </a:p>
      </dsp:txBody>
      <dsp:txXfrm rot="-5400000">
        <a:off x="1" y="3861914"/>
        <a:ext cx="897864" cy="384800"/>
      </dsp:txXfrm>
    </dsp:sp>
    <dsp:sp modelId="{2BE2A7C6-611F-C44A-86DF-838FDB67C435}">
      <dsp:nvSpPr>
        <dsp:cNvPr id="0" name=""/>
        <dsp:cNvSpPr/>
      </dsp:nvSpPr>
      <dsp:spPr>
        <a:xfrm rot="5400000">
          <a:off x="2878532" y="1432315"/>
          <a:ext cx="833731" cy="4795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600" kern="1200" dirty="0" smtClean="0"/>
            <a:t>处理</a:t>
          </a:r>
          <a:r>
            <a:rPr lang="en-US" altLang="zh-CN" sz="4600" kern="1200" dirty="0" smtClean="0"/>
            <a:t>Bug</a:t>
          </a:r>
          <a:r>
            <a:rPr lang="zh-CN" altLang="en-US" sz="4600" kern="1200" dirty="0" smtClean="0"/>
            <a:t>与反馈</a:t>
          </a:r>
          <a:endParaRPr lang="zh-CN" altLang="en-US" sz="4600" kern="1200" dirty="0"/>
        </a:p>
      </dsp:txBody>
      <dsp:txXfrm rot="-5400000">
        <a:off x="897865" y="3453682"/>
        <a:ext cx="4754367" cy="752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D1A4A-3517-7146-8B6B-DD7DFF77516F}">
      <dsp:nvSpPr>
        <dsp:cNvPr id="0" name=""/>
        <dsp:cNvSpPr/>
      </dsp:nvSpPr>
      <dsp:spPr>
        <a:xfrm>
          <a:off x="922122" y="483801"/>
          <a:ext cx="3228158" cy="3228158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526B61-31F4-2545-970E-95CC3910C5A8}">
      <dsp:nvSpPr>
        <dsp:cNvPr id="0" name=""/>
        <dsp:cNvSpPr/>
      </dsp:nvSpPr>
      <dsp:spPr>
        <a:xfrm>
          <a:off x="922122" y="483801"/>
          <a:ext cx="3228158" cy="3228158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56867-9A67-554A-8A49-CC57396797FF}">
      <dsp:nvSpPr>
        <dsp:cNvPr id="0" name=""/>
        <dsp:cNvSpPr/>
      </dsp:nvSpPr>
      <dsp:spPr>
        <a:xfrm>
          <a:off x="922122" y="483801"/>
          <a:ext cx="3228158" cy="3228158"/>
        </a:xfrm>
        <a:prstGeom prst="blockArc">
          <a:avLst>
            <a:gd name="adj1" fmla="val 0"/>
            <a:gd name="adj2" fmla="val 5400000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E6C1D-BC85-6745-81B2-E55EA8C21408}">
      <dsp:nvSpPr>
        <dsp:cNvPr id="0" name=""/>
        <dsp:cNvSpPr/>
      </dsp:nvSpPr>
      <dsp:spPr>
        <a:xfrm>
          <a:off x="922122" y="483801"/>
          <a:ext cx="3228158" cy="3228158"/>
        </a:xfrm>
        <a:prstGeom prst="blockArc">
          <a:avLst>
            <a:gd name="adj1" fmla="val 16200000"/>
            <a:gd name="adj2" fmla="val 0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C9E95-29F7-A34A-A171-7D25E5AB16D0}">
      <dsp:nvSpPr>
        <dsp:cNvPr id="0" name=""/>
        <dsp:cNvSpPr/>
      </dsp:nvSpPr>
      <dsp:spPr>
        <a:xfrm>
          <a:off x="1793174" y="1354853"/>
          <a:ext cx="1486055" cy="14860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原型</a:t>
          </a:r>
          <a:endParaRPr lang="zh-CN" altLang="en-US" sz="3700" kern="1200" dirty="0"/>
        </a:p>
      </dsp:txBody>
      <dsp:txXfrm>
        <a:off x="2010802" y="1572481"/>
        <a:ext cx="1050799" cy="1050799"/>
      </dsp:txXfrm>
    </dsp:sp>
    <dsp:sp modelId="{2B6362C7-2DFE-8C43-B86C-9C7EE043C2EE}">
      <dsp:nvSpPr>
        <dsp:cNvPr id="0" name=""/>
        <dsp:cNvSpPr/>
      </dsp:nvSpPr>
      <dsp:spPr>
        <a:xfrm>
          <a:off x="2016082" y="1130"/>
          <a:ext cx="1040239" cy="10402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需求文档</a:t>
          </a:r>
          <a:endParaRPr lang="zh-CN" altLang="en-US" sz="2200" kern="1200" dirty="0"/>
        </a:p>
      </dsp:txBody>
      <dsp:txXfrm>
        <a:off x="2168421" y="153469"/>
        <a:ext cx="735561" cy="735561"/>
      </dsp:txXfrm>
    </dsp:sp>
    <dsp:sp modelId="{AC90335A-24B4-DF48-8E6E-C26229B93486}">
      <dsp:nvSpPr>
        <dsp:cNvPr id="0" name=""/>
        <dsp:cNvSpPr/>
      </dsp:nvSpPr>
      <dsp:spPr>
        <a:xfrm>
          <a:off x="3592713" y="1577761"/>
          <a:ext cx="1040239" cy="10402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及时变更</a:t>
          </a:r>
          <a:endParaRPr lang="zh-CN" altLang="en-US" sz="2200" kern="1200" dirty="0"/>
        </a:p>
      </dsp:txBody>
      <dsp:txXfrm>
        <a:off x="3745052" y="1730100"/>
        <a:ext cx="735561" cy="735561"/>
      </dsp:txXfrm>
    </dsp:sp>
    <dsp:sp modelId="{649EEA14-A7BF-DD4B-8186-7EE2CFE6EDBC}">
      <dsp:nvSpPr>
        <dsp:cNvPr id="0" name=""/>
        <dsp:cNvSpPr/>
      </dsp:nvSpPr>
      <dsp:spPr>
        <a:xfrm>
          <a:off x="2016082" y="3154392"/>
          <a:ext cx="1040239" cy="10402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流程细节</a:t>
          </a:r>
          <a:endParaRPr lang="zh-CN" altLang="en-US" sz="2200" kern="1200" dirty="0"/>
        </a:p>
      </dsp:txBody>
      <dsp:txXfrm>
        <a:off x="2168421" y="3306731"/>
        <a:ext cx="735561" cy="735561"/>
      </dsp:txXfrm>
    </dsp:sp>
    <dsp:sp modelId="{D995E945-0F5E-A046-9270-D77F761D301B}">
      <dsp:nvSpPr>
        <dsp:cNvPr id="0" name=""/>
        <dsp:cNvSpPr/>
      </dsp:nvSpPr>
      <dsp:spPr>
        <a:xfrm>
          <a:off x="439451" y="1577761"/>
          <a:ext cx="1040239" cy="10402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自我理解</a:t>
          </a:r>
          <a:endParaRPr lang="zh-CN" altLang="en-US" sz="2200" kern="1200" dirty="0"/>
        </a:p>
      </dsp:txBody>
      <dsp:txXfrm>
        <a:off x="591790" y="1730100"/>
        <a:ext cx="735561" cy="735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0850A-803A-1842-85A3-7E1C3A933AD5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22C296-C79E-9942-9A6A-3BBEF055D364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73BA68-2B00-EB4E-80CF-AC669F10341C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0"/>
            <a:gd name="adj2" fmla="val 54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F0B68-9729-C94A-AD2E-E06B7C87FA03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16200000"/>
            <a:gd name="adj2" fmla="val 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8871CC-F888-A24A-BF58-5EA1611456C0}">
      <dsp:nvSpPr>
        <dsp:cNvPr id="0" name=""/>
        <dsp:cNvSpPr/>
      </dsp:nvSpPr>
      <dsp:spPr>
        <a:xfrm>
          <a:off x="3730891" y="1355197"/>
          <a:ext cx="1485366" cy="14853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PSD</a:t>
          </a:r>
          <a:endParaRPr lang="zh-CN" altLang="en-US" sz="4000" kern="1200" dirty="0"/>
        </a:p>
      </dsp:txBody>
      <dsp:txXfrm>
        <a:off x="3948418" y="1572724"/>
        <a:ext cx="1050312" cy="1050312"/>
      </dsp:txXfrm>
    </dsp:sp>
    <dsp:sp modelId="{23145348-ACE5-C74D-8DEC-5D28B36F7613}">
      <dsp:nvSpPr>
        <dsp:cNvPr id="0" name=""/>
        <dsp:cNvSpPr/>
      </dsp:nvSpPr>
      <dsp:spPr>
        <a:xfrm>
          <a:off x="3953696" y="1327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规范</a:t>
          </a:r>
          <a:endParaRPr lang="zh-CN" altLang="en-US" sz="2600" kern="1200" dirty="0"/>
        </a:p>
      </dsp:txBody>
      <dsp:txXfrm>
        <a:off x="4105965" y="153596"/>
        <a:ext cx="735218" cy="735218"/>
      </dsp:txXfrm>
    </dsp:sp>
    <dsp:sp modelId="{C72E081C-00D7-BE44-8DE1-AF5BDBAF00CD}">
      <dsp:nvSpPr>
        <dsp:cNvPr id="0" name=""/>
        <dsp:cNvSpPr/>
      </dsp:nvSpPr>
      <dsp:spPr>
        <a:xfrm>
          <a:off x="5530371" y="1578002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成本</a:t>
          </a:r>
          <a:endParaRPr lang="zh-CN" altLang="en-US" sz="2600" kern="1200" dirty="0"/>
        </a:p>
      </dsp:txBody>
      <dsp:txXfrm>
        <a:off x="5682640" y="1730271"/>
        <a:ext cx="735218" cy="735218"/>
      </dsp:txXfrm>
    </dsp:sp>
    <dsp:sp modelId="{026435BB-AAE5-E54C-A783-1D95530EF97B}">
      <dsp:nvSpPr>
        <dsp:cNvPr id="0" name=""/>
        <dsp:cNvSpPr/>
      </dsp:nvSpPr>
      <dsp:spPr>
        <a:xfrm>
          <a:off x="3953696" y="3154677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细节</a:t>
          </a:r>
          <a:endParaRPr lang="zh-CN" altLang="en-US" sz="2600" kern="1200" dirty="0"/>
        </a:p>
      </dsp:txBody>
      <dsp:txXfrm>
        <a:off x="4105965" y="3306946"/>
        <a:ext cx="735218" cy="735218"/>
      </dsp:txXfrm>
    </dsp:sp>
    <dsp:sp modelId="{CA049501-6456-B946-B939-F517AA714B27}">
      <dsp:nvSpPr>
        <dsp:cNvPr id="0" name=""/>
        <dsp:cNvSpPr/>
      </dsp:nvSpPr>
      <dsp:spPr>
        <a:xfrm>
          <a:off x="2377021" y="1578002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切图</a:t>
          </a:r>
          <a:endParaRPr lang="zh-CN" altLang="en-US" sz="2600" kern="1200" dirty="0"/>
        </a:p>
      </dsp:txBody>
      <dsp:txXfrm>
        <a:off x="2529290" y="1730271"/>
        <a:ext cx="735218" cy="735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CE04F-6BA2-FF4F-A767-BD5F62A5300F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DA515-434F-A24A-A566-2C3281FBD96A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743D2-B14B-454D-906E-E2FC87DA5EC5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0"/>
            <a:gd name="adj2" fmla="val 54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AF27D7-1CD9-7042-B266-8701423EEF31}">
      <dsp:nvSpPr>
        <dsp:cNvPr id="0" name=""/>
        <dsp:cNvSpPr/>
      </dsp:nvSpPr>
      <dsp:spPr>
        <a:xfrm>
          <a:off x="2859468" y="483774"/>
          <a:ext cx="3228212" cy="3228212"/>
        </a:xfrm>
        <a:prstGeom prst="blockArc">
          <a:avLst>
            <a:gd name="adj1" fmla="val 16200000"/>
            <a:gd name="adj2" fmla="val 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2BD53-DD38-5E46-80EE-2DE0F59871D6}">
      <dsp:nvSpPr>
        <dsp:cNvPr id="0" name=""/>
        <dsp:cNvSpPr/>
      </dsp:nvSpPr>
      <dsp:spPr>
        <a:xfrm>
          <a:off x="3730891" y="1355197"/>
          <a:ext cx="1485366" cy="14853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接口定义</a:t>
          </a:r>
          <a:endParaRPr lang="zh-CN" altLang="en-US" sz="3200" kern="1200" dirty="0"/>
        </a:p>
      </dsp:txBody>
      <dsp:txXfrm>
        <a:off x="3948418" y="1572724"/>
        <a:ext cx="1050312" cy="1050312"/>
      </dsp:txXfrm>
    </dsp:sp>
    <dsp:sp modelId="{355E7EF3-6905-BB4F-8030-33591F59A8E8}">
      <dsp:nvSpPr>
        <dsp:cNvPr id="0" name=""/>
        <dsp:cNvSpPr/>
      </dsp:nvSpPr>
      <dsp:spPr>
        <a:xfrm>
          <a:off x="3953696" y="1327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接口</a:t>
          </a:r>
          <a:endParaRPr lang="zh-CN" altLang="en-US" sz="2600" kern="1200" dirty="0"/>
        </a:p>
      </dsp:txBody>
      <dsp:txXfrm>
        <a:off x="4105965" y="153596"/>
        <a:ext cx="735218" cy="735218"/>
      </dsp:txXfrm>
    </dsp:sp>
    <dsp:sp modelId="{25A62E2F-418E-4E43-819C-DF8EE0FC09CC}">
      <dsp:nvSpPr>
        <dsp:cNvPr id="0" name=""/>
        <dsp:cNvSpPr/>
      </dsp:nvSpPr>
      <dsp:spPr>
        <a:xfrm>
          <a:off x="5530371" y="1578002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参数</a:t>
          </a:r>
          <a:endParaRPr lang="zh-CN" altLang="en-US" sz="2600" kern="1200" dirty="0"/>
        </a:p>
      </dsp:txBody>
      <dsp:txXfrm>
        <a:off x="5682640" y="1730271"/>
        <a:ext cx="735218" cy="735218"/>
      </dsp:txXfrm>
    </dsp:sp>
    <dsp:sp modelId="{CC7AE477-2DD6-2544-B98C-BAF8B1C1E2B6}">
      <dsp:nvSpPr>
        <dsp:cNvPr id="0" name=""/>
        <dsp:cNvSpPr/>
      </dsp:nvSpPr>
      <dsp:spPr>
        <a:xfrm>
          <a:off x="3953696" y="3154677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约定</a:t>
          </a:r>
          <a:endParaRPr lang="zh-CN" altLang="en-US" sz="2600" kern="1200" dirty="0"/>
        </a:p>
      </dsp:txBody>
      <dsp:txXfrm>
        <a:off x="4105965" y="3306946"/>
        <a:ext cx="735218" cy="735218"/>
      </dsp:txXfrm>
    </dsp:sp>
    <dsp:sp modelId="{EE545AF3-B235-7845-B64C-5F65EB5B3DD6}">
      <dsp:nvSpPr>
        <dsp:cNvPr id="0" name=""/>
        <dsp:cNvSpPr/>
      </dsp:nvSpPr>
      <dsp:spPr>
        <a:xfrm>
          <a:off x="2377021" y="1578002"/>
          <a:ext cx="1039756" cy="10397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权衡</a:t>
          </a:r>
          <a:endParaRPr lang="zh-CN" altLang="en-US" sz="2600" kern="1200" dirty="0"/>
        </a:p>
      </dsp:txBody>
      <dsp:txXfrm>
        <a:off x="2529290" y="1730271"/>
        <a:ext cx="735218" cy="7352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0D398-0CF8-0C46-A926-281FDD481C82}">
      <dsp:nvSpPr>
        <dsp:cNvPr id="0" name=""/>
        <dsp:cNvSpPr/>
      </dsp:nvSpPr>
      <dsp:spPr>
        <a:xfrm>
          <a:off x="2747454" y="518069"/>
          <a:ext cx="3452241" cy="3452241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AA2D5-02DB-184E-97C2-141C73A96276}">
      <dsp:nvSpPr>
        <dsp:cNvPr id="0" name=""/>
        <dsp:cNvSpPr/>
      </dsp:nvSpPr>
      <dsp:spPr>
        <a:xfrm>
          <a:off x="2747454" y="518069"/>
          <a:ext cx="3452241" cy="3452241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46CEE-D7A1-8247-A7C5-87B76A758BD6}">
      <dsp:nvSpPr>
        <dsp:cNvPr id="0" name=""/>
        <dsp:cNvSpPr/>
      </dsp:nvSpPr>
      <dsp:spPr>
        <a:xfrm>
          <a:off x="2747454" y="518069"/>
          <a:ext cx="3452241" cy="3452241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E1F96F-CBEB-6948-A3E9-8E5371E4CFA9}">
      <dsp:nvSpPr>
        <dsp:cNvPr id="0" name=""/>
        <dsp:cNvSpPr/>
      </dsp:nvSpPr>
      <dsp:spPr>
        <a:xfrm>
          <a:off x="3678466" y="1449082"/>
          <a:ext cx="1590216" cy="1590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Bug</a:t>
          </a:r>
          <a:endParaRPr lang="zh-CN" altLang="en-US" sz="4300" kern="1200" dirty="0"/>
        </a:p>
      </dsp:txBody>
      <dsp:txXfrm>
        <a:off x="3911348" y="1681964"/>
        <a:ext cx="1124452" cy="1124452"/>
      </dsp:txXfrm>
    </dsp:sp>
    <dsp:sp modelId="{9474BBC5-E4F8-0B4C-A902-7193255780FE}">
      <dsp:nvSpPr>
        <dsp:cNvPr id="0" name=""/>
        <dsp:cNvSpPr/>
      </dsp:nvSpPr>
      <dsp:spPr>
        <a:xfrm>
          <a:off x="3916999" y="1567"/>
          <a:ext cx="1113151" cy="11131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用例</a:t>
          </a:r>
          <a:endParaRPr lang="zh-CN" altLang="en-US" sz="2800" kern="1200" dirty="0"/>
        </a:p>
      </dsp:txBody>
      <dsp:txXfrm>
        <a:off x="4080016" y="164584"/>
        <a:ext cx="787117" cy="787117"/>
      </dsp:txXfrm>
    </dsp:sp>
    <dsp:sp modelId="{A2E91F80-FC7E-854D-8535-C4CA3A8F274F}">
      <dsp:nvSpPr>
        <dsp:cNvPr id="0" name=""/>
        <dsp:cNvSpPr/>
      </dsp:nvSpPr>
      <dsp:spPr>
        <a:xfrm>
          <a:off x="5377159" y="2530638"/>
          <a:ext cx="1113151" cy="11131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自测</a:t>
          </a:r>
          <a:endParaRPr lang="zh-CN" altLang="en-US" sz="2800" kern="1200" dirty="0"/>
        </a:p>
      </dsp:txBody>
      <dsp:txXfrm>
        <a:off x="5540176" y="2693655"/>
        <a:ext cx="787117" cy="787117"/>
      </dsp:txXfrm>
    </dsp:sp>
    <dsp:sp modelId="{1B91F17E-C7A4-D548-8822-DC218AA79436}">
      <dsp:nvSpPr>
        <dsp:cNvPr id="0" name=""/>
        <dsp:cNvSpPr/>
      </dsp:nvSpPr>
      <dsp:spPr>
        <a:xfrm>
          <a:off x="2456839" y="2530638"/>
          <a:ext cx="1113151" cy="11131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定位</a:t>
          </a:r>
          <a:endParaRPr lang="zh-CN" altLang="en-US" sz="2800" kern="1200" dirty="0"/>
        </a:p>
      </dsp:txBody>
      <dsp:txXfrm>
        <a:off x="2619856" y="2693655"/>
        <a:ext cx="787117" cy="7871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0D398-0CF8-0C46-A926-281FDD481C82}">
      <dsp:nvSpPr>
        <dsp:cNvPr id="0" name=""/>
        <dsp:cNvSpPr/>
      </dsp:nvSpPr>
      <dsp:spPr>
        <a:xfrm>
          <a:off x="2747454" y="518069"/>
          <a:ext cx="3452241" cy="3452241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AA2D5-02DB-184E-97C2-141C73A96276}">
      <dsp:nvSpPr>
        <dsp:cNvPr id="0" name=""/>
        <dsp:cNvSpPr/>
      </dsp:nvSpPr>
      <dsp:spPr>
        <a:xfrm>
          <a:off x="2747454" y="518069"/>
          <a:ext cx="3452241" cy="3452241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46CEE-D7A1-8247-A7C5-87B76A758BD6}">
      <dsp:nvSpPr>
        <dsp:cNvPr id="0" name=""/>
        <dsp:cNvSpPr/>
      </dsp:nvSpPr>
      <dsp:spPr>
        <a:xfrm>
          <a:off x="2747454" y="518069"/>
          <a:ext cx="3452241" cy="3452241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E1F96F-CBEB-6948-A3E9-8E5371E4CFA9}">
      <dsp:nvSpPr>
        <dsp:cNvPr id="0" name=""/>
        <dsp:cNvSpPr/>
      </dsp:nvSpPr>
      <dsp:spPr>
        <a:xfrm>
          <a:off x="3678466" y="1449082"/>
          <a:ext cx="1590216" cy="15902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代码</a:t>
          </a:r>
          <a:endParaRPr lang="zh-CN" altLang="en-US" sz="4000" kern="1200" dirty="0"/>
        </a:p>
      </dsp:txBody>
      <dsp:txXfrm>
        <a:off x="3911348" y="1681964"/>
        <a:ext cx="1124452" cy="1124452"/>
      </dsp:txXfrm>
    </dsp:sp>
    <dsp:sp modelId="{9474BBC5-E4F8-0B4C-A902-7193255780FE}">
      <dsp:nvSpPr>
        <dsp:cNvPr id="0" name=""/>
        <dsp:cNvSpPr/>
      </dsp:nvSpPr>
      <dsp:spPr>
        <a:xfrm>
          <a:off x="3916999" y="1567"/>
          <a:ext cx="1113151" cy="11131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架构</a:t>
          </a:r>
          <a:endParaRPr lang="zh-CN" altLang="en-US" sz="2800" kern="1200" dirty="0"/>
        </a:p>
      </dsp:txBody>
      <dsp:txXfrm>
        <a:off x="4080016" y="164584"/>
        <a:ext cx="787117" cy="787117"/>
      </dsp:txXfrm>
    </dsp:sp>
    <dsp:sp modelId="{A2E91F80-FC7E-854D-8535-C4CA3A8F274F}">
      <dsp:nvSpPr>
        <dsp:cNvPr id="0" name=""/>
        <dsp:cNvSpPr/>
      </dsp:nvSpPr>
      <dsp:spPr>
        <a:xfrm>
          <a:off x="5377159" y="2530638"/>
          <a:ext cx="1113151" cy="11131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注释</a:t>
          </a:r>
          <a:endParaRPr lang="zh-CN" altLang="en-US" sz="2800" kern="1200" dirty="0"/>
        </a:p>
      </dsp:txBody>
      <dsp:txXfrm>
        <a:off x="5540176" y="2693655"/>
        <a:ext cx="787117" cy="787117"/>
      </dsp:txXfrm>
    </dsp:sp>
    <dsp:sp modelId="{1B91F17E-C7A4-D548-8822-DC218AA79436}">
      <dsp:nvSpPr>
        <dsp:cNvPr id="0" name=""/>
        <dsp:cNvSpPr/>
      </dsp:nvSpPr>
      <dsp:spPr>
        <a:xfrm>
          <a:off x="2456839" y="2530638"/>
          <a:ext cx="1113151" cy="11131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帮助</a:t>
          </a:r>
          <a:endParaRPr lang="zh-CN" altLang="en-US" sz="2800" kern="1200" dirty="0"/>
        </a:p>
      </dsp:txBody>
      <dsp:txXfrm>
        <a:off x="2619856" y="2693655"/>
        <a:ext cx="787117" cy="7871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5E2B-28B2-0541-985A-AB3C46F2B0C8}">
      <dsp:nvSpPr>
        <dsp:cNvPr id="0" name=""/>
        <dsp:cNvSpPr/>
      </dsp:nvSpPr>
      <dsp:spPr>
        <a:xfrm rot="5400000">
          <a:off x="4434452" y="78681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思考</a:t>
          </a:r>
          <a:endParaRPr lang="zh-CN" altLang="en-US" sz="2100" kern="1200" dirty="0"/>
        </a:p>
      </dsp:txBody>
      <dsp:txXfrm rot="-5400000">
        <a:off x="4671544" y="186052"/>
        <a:ext cx="707878" cy="813652"/>
      </dsp:txXfrm>
    </dsp:sp>
    <dsp:sp modelId="{F361F409-2697-284F-949B-CC034D1D50BE}">
      <dsp:nvSpPr>
        <dsp:cNvPr id="0" name=""/>
        <dsp:cNvSpPr/>
      </dsp:nvSpPr>
      <dsp:spPr>
        <a:xfrm>
          <a:off x="5570887" y="238259"/>
          <a:ext cx="1319182" cy="70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C4ED3-07F4-664B-81D8-868C0F6CF34B}">
      <dsp:nvSpPr>
        <dsp:cNvPr id="0" name=""/>
        <dsp:cNvSpPr/>
      </dsp:nvSpPr>
      <dsp:spPr>
        <a:xfrm rot="5400000">
          <a:off x="3323786" y="78681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3560878" y="186052"/>
        <a:ext cx="707878" cy="813652"/>
      </dsp:txXfrm>
    </dsp:sp>
    <dsp:sp modelId="{4FEE7AD3-E2B4-D641-914E-7FC09F9F931A}">
      <dsp:nvSpPr>
        <dsp:cNvPr id="0" name=""/>
        <dsp:cNvSpPr/>
      </dsp:nvSpPr>
      <dsp:spPr>
        <a:xfrm rot="5400000">
          <a:off x="3876991" y="1082016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主动</a:t>
          </a:r>
          <a:endParaRPr lang="zh-CN" altLang="en-US" sz="2100" kern="1200" dirty="0"/>
        </a:p>
      </dsp:txBody>
      <dsp:txXfrm rot="-5400000">
        <a:off x="4114083" y="1189387"/>
        <a:ext cx="707878" cy="813652"/>
      </dsp:txXfrm>
    </dsp:sp>
    <dsp:sp modelId="{26AD5C03-2810-674D-A843-893FAD231F6C}">
      <dsp:nvSpPr>
        <dsp:cNvPr id="0" name=""/>
        <dsp:cNvSpPr/>
      </dsp:nvSpPr>
      <dsp:spPr>
        <a:xfrm>
          <a:off x="2634643" y="1241594"/>
          <a:ext cx="1276627" cy="70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AB494-617C-1142-8C91-8C845A6D3873}">
      <dsp:nvSpPr>
        <dsp:cNvPr id="0" name=""/>
        <dsp:cNvSpPr/>
      </dsp:nvSpPr>
      <dsp:spPr>
        <a:xfrm rot="5400000">
          <a:off x="4987657" y="1082016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224749" y="1189387"/>
        <a:ext cx="707878" cy="813652"/>
      </dsp:txXfrm>
    </dsp:sp>
    <dsp:sp modelId="{908A40D0-A088-9B4B-A638-6DF89296E580}">
      <dsp:nvSpPr>
        <dsp:cNvPr id="0" name=""/>
        <dsp:cNvSpPr/>
      </dsp:nvSpPr>
      <dsp:spPr>
        <a:xfrm rot="5400000">
          <a:off x="4411621" y="2110777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用心</a:t>
          </a:r>
          <a:endParaRPr lang="zh-CN" altLang="en-US" sz="2100" kern="1200" dirty="0"/>
        </a:p>
      </dsp:txBody>
      <dsp:txXfrm rot="-5400000">
        <a:off x="4648713" y="2218148"/>
        <a:ext cx="707878" cy="813652"/>
      </dsp:txXfrm>
    </dsp:sp>
    <dsp:sp modelId="{4163F93E-C179-4F49-9917-0715C9008968}">
      <dsp:nvSpPr>
        <dsp:cNvPr id="0" name=""/>
        <dsp:cNvSpPr/>
      </dsp:nvSpPr>
      <dsp:spPr>
        <a:xfrm>
          <a:off x="5570887" y="2244929"/>
          <a:ext cx="1319182" cy="70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00D47-561D-BD41-9C71-07C732C135E6}">
      <dsp:nvSpPr>
        <dsp:cNvPr id="0" name=""/>
        <dsp:cNvSpPr/>
      </dsp:nvSpPr>
      <dsp:spPr>
        <a:xfrm rot="5400000">
          <a:off x="3323786" y="2085351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3560878" y="2192722"/>
        <a:ext cx="707878" cy="813652"/>
      </dsp:txXfrm>
    </dsp:sp>
    <dsp:sp modelId="{5DE2460D-3032-2948-BF25-5F53ABA11D1E}">
      <dsp:nvSpPr>
        <dsp:cNvPr id="0" name=""/>
        <dsp:cNvSpPr/>
      </dsp:nvSpPr>
      <dsp:spPr>
        <a:xfrm rot="5400000">
          <a:off x="3876991" y="3088686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自信</a:t>
          </a:r>
          <a:endParaRPr lang="zh-CN" altLang="en-US" sz="2100" kern="1200" dirty="0"/>
        </a:p>
      </dsp:txBody>
      <dsp:txXfrm rot="-5400000">
        <a:off x="4114083" y="3196057"/>
        <a:ext cx="707878" cy="813652"/>
      </dsp:txXfrm>
    </dsp:sp>
    <dsp:sp modelId="{549CE654-153E-9D49-A19D-DDA079D6F4A6}">
      <dsp:nvSpPr>
        <dsp:cNvPr id="0" name=""/>
        <dsp:cNvSpPr/>
      </dsp:nvSpPr>
      <dsp:spPr>
        <a:xfrm>
          <a:off x="2634643" y="3248264"/>
          <a:ext cx="1276627" cy="709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59244-49CB-0F4F-8E34-C1576D648346}">
      <dsp:nvSpPr>
        <dsp:cNvPr id="0" name=""/>
        <dsp:cNvSpPr/>
      </dsp:nvSpPr>
      <dsp:spPr>
        <a:xfrm rot="5400000">
          <a:off x="4987657" y="3088686"/>
          <a:ext cx="1182062" cy="10283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224749" y="3196057"/>
        <a:ext cx="707878" cy="813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C4BC5-5441-DD4B-91FD-1ADEC4F1B19A}" type="datetimeFigureOut">
              <a:rPr kumimoji="1" lang="zh-CN" altLang="en-US" smtClean="0"/>
              <a:t>2018/6/6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190CC-E20D-984B-A550-32973DA5E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88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前端的沟通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@</a:t>
            </a:r>
            <a:r>
              <a:rPr kumimoji="1" lang="zh-CN" altLang="en-US" dirty="0" smtClean="0"/>
              <a:t>王玉龙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9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7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前端与测试的沟通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70394"/>
              </p:ext>
            </p:extLst>
          </p:nvPr>
        </p:nvGraphicFramePr>
        <p:xfrm>
          <a:off x="1103313" y="1932717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75750" y="1571800"/>
            <a:ext cx="5716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用例：评审提意见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同步：注意开发过程中需求修改、设计修改、接口修改与测试的同步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定位：协助测试分类问题、定位问题</a:t>
            </a:r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7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926 L -0.23359 0.01366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前端与前端的沟通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673270"/>
              </p:ext>
            </p:extLst>
          </p:nvPr>
        </p:nvGraphicFramePr>
        <p:xfrm>
          <a:off x="1103313" y="1932717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3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1426"/>
          </a:xfrm>
        </p:spPr>
        <p:txBody>
          <a:bodyPr/>
          <a:lstStyle/>
          <a:p>
            <a:r>
              <a:rPr kumimoji="1" lang="zh-CN" altLang="en-US" dirty="0" smtClean="0"/>
              <a:t>沟通：以解决问题为目标</a:t>
            </a:r>
            <a:endParaRPr kumimoji="1"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92347"/>
              </p:ext>
            </p:extLst>
          </p:nvPr>
        </p:nvGraphicFramePr>
        <p:xfrm>
          <a:off x="1103312" y="2052638"/>
          <a:ext cx="9524713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2005451706"/>
              </p:ext>
            </p:extLst>
          </p:nvPr>
        </p:nvGraphicFramePr>
        <p:xfrm>
          <a:off x="6715594" y="2052638"/>
          <a:ext cx="5266544" cy="4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91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208 L -0.24388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8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111"/>
          </a:xfrm>
        </p:spPr>
        <p:txBody>
          <a:bodyPr/>
          <a:lstStyle/>
          <a:p>
            <a:r>
              <a:rPr kumimoji="1" lang="zh-CN" altLang="en-US" dirty="0" smtClean="0"/>
              <a:t>理想的项目过程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205000"/>
              </p:ext>
            </p:extLst>
          </p:nvPr>
        </p:nvGraphicFramePr>
        <p:xfrm>
          <a:off x="1103313" y="1197429"/>
          <a:ext cx="8947150" cy="5236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05" y="3815443"/>
            <a:ext cx="2540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实际的项目过程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52353"/>
              </p:ext>
            </p:extLst>
          </p:nvPr>
        </p:nvGraphicFramePr>
        <p:xfrm>
          <a:off x="2787427" y="1618938"/>
          <a:ext cx="6145967" cy="462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任意形状 22"/>
          <p:cNvSpPr/>
          <p:nvPr/>
        </p:nvSpPr>
        <p:spPr>
          <a:xfrm>
            <a:off x="4510553" y="2818151"/>
            <a:ext cx="2699716" cy="2641648"/>
          </a:xfrm>
          <a:custGeom>
            <a:avLst/>
            <a:gdLst>
              <a:gd name="connsiteX0" fmla="*/ 1905237 w 2699716"/>
              <a:gd name="connsiteY0" fmla="*/ 2293495 h 2641648"/>
              <a:gd name="connsiteX1" fmla="*/ 1770326 w 2699716"/>
              <a:gd name="connsiteY1" fmla="*/ 2248524 h 2641648"/>
              <a:gd name="connsiteX2" fmla="*/ 1710365 w 2699716"/>
              <a:gd name="connsiteY2" fmla="*/ 2233534 h 2641648"/>
              <a:gd name="connsiteX3" fmla="*/ 1605434 w 2699716"/>
              <a:gd name="connsiteY3" fmla="*/ 2203554 h 2641648"/>
              <a:gd name="connsiteX4" fmla="*/ 1560463 w 2699716"/>
              <a:gd name="connsiteY4" fmla="*/ 2173574 h 2641648"/>
              <a:gd name="connsiteX5" fmla="*/ 1440542 w 2699716"/>
              <a:gd name="connsiteY5" fmla="*/ 2143593 h 2641648"/>
              <a:gd name="connsiteX6" fmla="*/ 1395572 w 2699716"/>
              <a:gd name="connsiteY6" fmla="*/ 2128603 h 2641648"/>
              <a:gd name="connsiteX7" fmla="*/ 1065788 w 2699716"/>
              <a:gd name="connsiteY7" fmla="*/ 2143593 h 2641648"/>
              <a:gd name="connsiteX8" fmla="*/ 1020817 w 2699716"/>
              <a:gd name="connsiteY8" fmla="*/ 2158583 h 2641648"/>
              <a:gd name="connsiteX9" fmla="*/ 870916 w 2699716"/>
              <a:gd name="connsiteY9" fmla="*/ 2203554 h 2641648"/>
              <a:gd name="connsiteX10" fmla="*/ 825945 w 2699716"/>
              <a:gd name="connsiteY10" fmla="*/ 2218544 h 2641648"/>
              <a:gd name="connsiteX11" fmla="*/ 780975 w 2699716"/>
              <a:gd name="connsiteY11" fmla="*/ 2233534 h 2641648"/>
              <a:gd name="connsiteX12" fmla="*/ 616083 w 2699716"/>
              <a:gd name="connsiteY12" fmla="*/ 2278505 h 2641648"/>
              <a:gd name="connsiteX13" fmla="*/ 556122 w 2699716"/>
              <a:gd name="connsiteY13" fmla="*/ 2023672 h 2641648"/>
              <a:gd name="connsiteX14" fmla="*/ 541132 w 2699716"/>
              <a:gd name="connsiteY14" fmla="*/ 1828800 h 2641648"/>
              <a:gd name="connsiteX15" fmla="*/ 526142 w 2699716"/>
              <a:gd name="connsiteY15" fmla="*/ 1723869 h 2641648"/>
              <a:gd name="connsiteX16" fmla="*/ 511152 w 2699716"/>
              <a:gd name="connsiteY16" fmla="*/ 1603947 h 2641648"/>
              <a:gd name="connsiteX17" fmla="*/ 466181 w 2699716"/>
              <a:gd name="connsiteY17" fmla="*/ 1379095 h 2641648"/>
              <a:gd name="connsiteX18" fmla="*/ 436201 w 2699716"/>
              <a:gd name="connsiteY18" fmla="*/ 1319134 h 2641648"/>
              <a:gd name="connsiteX19" fmla="*/ 391231 w 2699716"/>
              <a:gd name="connsiteY19" fmla="*/ 1214203 h 2641648"/>
              <a:gd name="connsiteX20" fmla="*/ 361250 w 2699716"/>
              <a:gd name="connsiteY20" fmla="*/ 1184223 h 2641648"/>
              <a:gd name="connsiteX21" fmla="*/ 301290 w 2699716"/>
              <a:gd name="connsiteY21" fmla="*/ 1079292 h 2641648"/>
              <a:gd name="connsiteX22" fmla="*/ 166378 w 2699716"/>
              <a:gd name="connsiteY22" fmla="*/ 1004341 h 2641648"/>
              <a:gd name="connsiteX23" fmla="*/ 91427 w 2699716"/>
              <a:gd name="connsiteY23" fmla="*/ 989351 h 2641648"/>
              <a:gd name="connsiteX24" fmla="*/ 106417 w 2699716"/>
              <a:gd name="connsiteY24" fmla="*/ 929390 h 2641648"/>
              <a:gd name="connsiteX25" fmla="*/ 226339 w 2699716"/>
              <a:gd name="connsiteY25" fmla="*/ 719528 h 2641648"/>
              <a:gd name="connsiteX26" fmla="*/ 316280 w 2699716"/>
              <a:gd name="connsiteY26" fmla="*/ 599606 h 2641648"/>
              <a:gd name="connsiteX27" fmla="*/ 346260 w 2699716"/>
              <a:gd name="connsiteY27" fmla="*/ 524656 h 2641648"/>
              <a:gd name="connsiteX28" fmla="*/ 436201 w 2699716"/>
              <a:gd name="connsiteY28" fmla="*/ 404734 h 2641648"/>
              <a:gd name="connsiteX29" fmla="*/ 481172 w 2699716"/>
              <a:gd name="connsiteY29" fmla="*/ 344774 h 2641648"/>
              <a:gd name="connsiteX30" fmla="*/ 511152 w 2699716"/>
              <a:gd name="connsiteY30" fmla="*/ 314793 h 2641648"/>
              <a:gd name="connsiteX31" fmla="*/ 541132 w 2699716"/>
              <a:gd name="connsiteY31" fmla="*/ 269823 h 2641648"/>
              <a:gd name="connsiteX32" fmla="*/ 646063 w 2699716"/>
              <a:gd name="connsiteY32" fmla="*/ 179882 h 2641648"/>
              <a:gd name="connsiteX33" fmla="*/ 765985 w 2699716"/>
              <a:gd name="connsiteY33" fmla="*/ 134911 h 2641648"/>
              <a:gd name="connsiteX34" fmla="*/ 870916 w 2699716"/>
              <a:gd name="connsiteY34" fmla="*/ 89941 h 2641648"/>
              <a:gd name="connsiteX35" fmla="*/ 915886 w 2699716"/>
              <a:gd name="connsiteY35" fmla="*/ 74951 h 2641648"/>
              <a:gd name="connsiteX36" fmla="*/ 975847 w 2699716"/>
              <a:gd name="connsiteY36" fmla="*/ 59960 h 2641648"/>
              <a:gd name="connsiteX37" fmla="*/ 1020817 w 2699716"/>
              <a:gd name="connsiteY37" fmla="*/ 44970 h 2641648"/>
              <a:gd name="connsiteX38" fmla="*/ 1095768 w 2699716"/>
              <a:gd name="connsiteY38" fmla="*/ 29980 h 2641648"/>
              <a:gd name="connsiteX39" fmla="*/ 1200699 w 2699716"/>
              <a:gd name="connsiteY39" fmla="*/ 0 h 2641648"/>
              <a:gd name="connsiteX40" fmla="*/ 1260660 w 2699716"/>
              <a:gd name="connsiteY40" fmla="*/ 14990 h 2641648"/>
              <a:gd name="connsiteX41" fmla="*/ 1305631 w 2699716"/>
              <a:gd name="connsiteY41" fmla="*/ 104931 h 2641648"/>
              <a:gd name="connsiteX42" fmla="*/ 1350601 w 2699716"/>
              <a:gd name="connsiteY42" fmla="*/ 149901 h 2641648"/>
              <a:gd name="connsiteX43" fmla="*/ 1440542 w 2699716"/>
              <a:gd name="connsiteY43" fmla="*/ 179882 h 2641648"/>
              <a:gd name="connsiteX44" fmla="*/ 1485513 w 2699716"/>
              <a:gd name="connsiteY44" fmla="*/ 209862 h 2641648"/>
              <a:gd name="connsiteX45" fmla="*/ 1545473 w 2699716"/>
              <a:gd name="connsiteY45" fmla="*/ 239842 h 2641648"/>
              <a:gd name="connsiteX46" fmla="*/ 1620424 w 2699716"/>
              <a:gd name="connsiteY46" fmla="*/ 269823 h 2641648"/>
              <a:gd name="connsiteX47" fmla="*/ 1770326 w 2699716"/>
              <a:gd name="connsiteY47" fmla="*/ 344774 h 2641648"/>
              <a:gd name="connsiteX48" fmla="*/ 1845277 w 2699716"/>
              <a:gd name="connsiteY48" fmla="*/ 374754 h 2641648"/>
              <a:gd name="connsiteX49" fmla="*/ 2025158 w 2699716"/>
              <a:gd name="connsiteY49" fmla="*/ 464695 h 2641648"/>
              <a:gd name="connsiteX50" fmla="*/ 2100109 w 2699716"/>
              <a:gd name="connsiteY50" fmla="*/ 509665 h 2641648"/>
              <a:gd name="connsiteX51" fmla="*/ 2175060 w 2699716"/>
              <a:gd name="connsiteY51" fmla="*/ 524656 h 2641648"/>
              <a:gd name="connsiteX52" fmla="*/ 2309972 w 2699716"/>
              <a:gd name="connsiteY52" fmla="*/ 599606 h 2641648"/>
              <a:gd name="connsiteX53" fmla="*/ 2354942 w 2699716"/>
              <a:gd name="connsiteY53" fmla="*/ 629587 h 2641648"/>
              <a:gd name="connsiteX54" fmla="*/ 2489854 w 2699716"/>
              <a:gd name="connsiteY54" fmla="*/ 734518 h 2641648"/>
              <a:gd name="connsiteX55" fmla="*/ 2534824 w 2699716"/>
              <a:gd name="connsiteY55" fmla="*/ 764498 h 2641648"/>
              <a:gd name="connsiteX56" fmla="*/ 2654745 w 2699716"/>
              <a:gd name="connsiteY56" fmla="*/ 944380 h 2641648"/>
              <a:gd name="connsiteX57" fmla="*/ 2699716 w 2699716"/>
              <a:gd name="connsiteY57" fmla="*/ 1049311 h 2641648"/>
              <a:gd name="connsiteX58" fmla="*/ 2684726 w 2699716"/>
              <a:gd name="connsiteY58" fmla="*/ 1199213 h 2641648"/>
              <a:gd name="connsiteX59" fmla="*/ 2639755 w 2699716"/>
              <a:gd name="connsiteY59" fmla="*/ 1244183 h 2641648"/>
              <a:gd name="connsiteX60" fmla="*/ 2609775 w 2699716"/>
              <a:gd name="connsiteY60" fmla="*/ 1289154 h 2641648"/>
              <a:gd name="connsiteX61" fmla="*/ 2504844 w 2699716"/>
              <a:gd name="connsiteY61" fmla="*/ 1424065 h 2641648"/>
              <a:gd name="connsiteX62" fmla="*/ 2444883 w 2699716"/>
              <a:gd name="connsiteY62" fmla="*/ 1499016 h 2641648"/>
              <a:gd name="connsiteX63" fmla="*/ 2369932 w 2699716"/>
              <a:gd name="connsiteY63" fmla="*/ 1573967 h 2641648"/>
              <a:gd name="connsiteX64" fmla="*/ 2279991 w 2699716"/>
              <a:gd name="connsiteY64" fmla="*/ 1663908 h 2641648"/>
              <a:gd name="connsiteX65" fmla="*/ 2250011 w 2699716"/>
              <a:gd name="connsiteY65" fmla="*/ 1708879 h 2641648"/>
              <a:gd name="connsiteX66" fmla="*/ 2160070 w 2699716"/>
              <a:gd name="connsiteY66" fmla="*/ 1798819 h 2641648"/>
              <a:gd name="connsiteX67" fmla="*/ 2115099 w 2699716"/>
              <a:gd name="connsiteY67" fmla="*/ 1858780 h 2641648"/>
              <a:gd name="connsiteX68" fmla="*/ 2070129 w 2699716"/>
              <a:gd name="connsiteY68" fmla="*/ 1903751 h 2641648"/>
              <a:gd name="connsiteX69" fmla="*/ 2025158 w 2699716"/>
              <a:gd name="connsiteY69" fmla="*/ 1993692 h 2641648"/>
              <a:gd name="connsiteX70" fmla="*/ 2040149 w 2699716"/>
              <a:gd name="connsiteY70" fmla="*/ 2278505 h 2641648"/>
              <a:gd name="connsiteX71" fmla="*/ 2070129 w 2699716"/>
              <a:gd name="connsiteY71" fmla="*/ 2323475 h 2641648"/>
              <a:gd name="connsiteX72" fmla="*/ 2100109 w 2699716"/>
              <a:gd name="connsiteY72" fmla="*/ 2383436 h 2641648"/>
              <a:gd name="connsiteX73" fmla="*/ 2160070 w 2699716"/>
              <a:gd name="connsiteY73" fmla="*/ 2473377 h 2641648"/>
              <a:gd name="connsiteX74" fmla="*/ 2235021 w 2699716"/>
              <a:gd name="connsiteY74" fmla="*/ 2593298 h 2641648"/>
              <a:gd name="connsiteX75" fmla="*/ 2250011 w 2699716"/>
              <a:gd name="connsiteY75" fmla="*/ 2638269 h 2641648"/>
              <a:gd name="connsiteX76" fmla="*/ 2190050 w 2699716"/>
              <a:gd name="connsiteY76" fmla="*/ 2623279 h 2641648"/>
              <a:gd name="connsiteX77" fmla="*/ 2070129 w 2699716"/>
              <a:gd name="connsiteY77" fmla="*/ 2578308 h 2641648"/>
              <a:gd name="connsiteX78" fmla="*/ 1935217 w 2699716"/>
              <a:gd name="connsiteY78" fmla="*/ 2533338 h 2641648"/>
              <a:gd name="connsiteX79" fmla="*/ 1860267 w 2699716"/>
              <a:gd name="connsiteY79" fmla="*/ 2503357 h 2641648"/>
              <a:gd name="connsiteX80" fmla="*/ 1800306 w 2699716"/>
              <a:gd name="connsiteY80" fmla="*/ 2488367 h 2641648"/>
              <a:gd name="connsiteX81" fmla="*/ 1665395 w 2699716"/>
              <a:gd name="connsiteY81" fmla="*/ 2443397 h 2641648"/>
              <a:gd name="connsiteX82" fmla="*/ 1515493 w 2699716"/>
              <a:gd name="connsiteY82" fmla="*/ 2383436 h 2641648"/>
              <a:gd name="connsiteX83" fmla="*/ 1365591 w 2699716"/>
              <a:gd name="connsiteY83" fmla="*/ 2353456 h 2641648"/>
              <a:gd name="connsiteX84" fmla="*/ 1245670 w 2699716"/>
              <a:gd name="connsiteY84" fmla="*/ 2293495 h 2641648"/>
              <a:gd name="connsiteX85" fmla="*/ 1185709 w 2699716"/>
              <a:gd name="connsiteY85" fmla="*/ 2278505 h 2641648"/>
              <a:gd name="connsiteX86" fmla="*/ 1080778 w 2699716"/>
              <a:gd name="connsiteY86" fmla="*/ 2218544 h 2641648"/>
              <a:gd name="connsiteX87" fmla="*/ 975847 w 2699716"/>
              <a:gd name="connsiteY87" fmla="*/ 2173574 h 2641648"/>
              <a:gd name="connsiteX88" fmla="*/ 930877 w 2699716"/>
              <a:gd name="connsiteY88" fmla="*/ 2143593 h 2641648"/>
              <a:gd name="connsiteX89" fmla="*/ 825945 w 2699716"/>
              <a:gd name="connsiteY89" fmla="*/ 2068642 h 2641648"/>
              <a:gd name="connsiteX90" fmla="*/ 676044 w 2699716"/>
              <a:gd name="connsiteY90" fmla="*/ 1978701 h 2641648"/>
              <a:gd name="connsiteX91" fmla="*/ 601093 w 2699716"/>
              <a:gd name="connsiteY91" fmla="*/ 1918741 h 2641648"/>
              <a:gd name="connsiteX92" fmla="*/ 571113 w 2699716"/>
              <a:gd name="connsiteY92" fmla="*/ 1888760 h 2641648"/>
              <a:gd name="connsiteX93" fmla="*/ 526142 w 2699716"/>
              <a:gd name="connsiteY93" fmla="*/ 1858780 h 2641648"/>
              <a:gd name="connsiteX94" fmla="*/ 376240 w 2699716"/>
              <a:gd name="connsiteY94" fmla="*/ 1708879 h 2641648"/>
              <a:gd name="connsiteX95" fmla="*/ 346260 w 2699716"/>
              <a:gd name="connsiteY95" fmla="*/ 1678898 h 2641648"/>
              <a:gd name="connsiteX96" fmla="*/ 271309 w 2699716"/>
              <a:gd name="connsiteY96" fmla="*/ 1603947 h 2641648"/>
              <a:gd name="connsiteX97" fmla="*/ 241329 w 2699716"/>
              <a:gd name="connsiteY97" fmla="*/ 1543987 h 2641648"/>
              <a:gd name="connsiteX98" fmla="*/ 166378 w 2699716"/>
              <a:gd name="connsiteY98" fmla="*/ 1439056 h 2641648"/>
              <a:gd name="connsiteX99" fmla="*/ 121408 w 2699716"/>
              <a:gd name="connsiteY99" fmla="*/ 1394085 h 2641648"/>
              <a:gd name="connsiteX100" fmla="*/ 46457 w 2699716"/>
              <a:gd name="connsiteY100" fmla="*/ 1289154 h 2641648"/>
              <a:gd name="connsiteX101" fmla="*/ 31467 w 2699716"/>
              <a:gd name="connsiteY101" fmla="*/ 1244183 h 2641648"/>
              <a:gd name="connsiteX102" fmla="*/ 1486 w 2699716"/>
              <a:gd name="connsiteY102" fmla="*/ 1199213 h 2641648"/>
              <a:gd name="connsiteX103" fmla="*/ 61447 w 2699716"/>
              <a:gd name="connsiteY103" fmla="*/ 1034321 h 2641648"/>
              <a:gd name="connsiteX104" fmla="*/ 106417 w 2699716"/>
              <a:gd name="connsiteY104" fmla="*/ 1004341 h 2641648"/>
              <a:gd name="connsiteX105" fmla="*/ 196358 w 2699716"/>
              <a:gd name="connsiteY105" fmla="*/ 914400 h 2641648"/>
              <a:gd name="connsiteX106" fmla="*/ 331270 w 2699716"/>
              <a:gd name="connsiteY106" fmla="*/ 824459 h 2641648"/>
              <a:gd name="connsiteX107" fmla="*/ 586103 w 2699716"/>
              <a:gd name="connsiteY107" fmla="*/ 644577 h 2641648"/>
              <a:gd name="connsiteX108" fmla="*/ 646063 w 2699716"/>
              <a:gd name="connsiteY108" fmla="*/ 599606 h 2641648"/>
              <a:gd name="connsiteX109" fmla="*/ 691034 w 2699716"/>
              <a:gd name="connsiteY109" fmla="*/ 584616 h 2641648"/>
              <a:gd name="connsiteX110" fmla="*/ 870916 w 2699716"/>
              <a:gd name="connsiteY110" fmla="*/ 509665 h 2641648"/>
              <a:gd name="connsiteX111" fmla="*/ 990837 w 2699716"/>
              <a:gd name="connsiteY111" fmla="*/ 479685 h 2641648"/>
              <a:gd name="connsiteX112" fmla="*/ 1470522 w 2699716"/>
              <a:gd name="connsiteY112" fmla="*/ 509665 h 2641648"/>
              <a:gd name="connsiteX113" fmla="*/ 1590444 w 2699716"/>
              <a:gd name="connsiteY113" fmla="*/ 539646 h 2641648"/>
              <a:gd name="connsiteX114" fmla="*/ 1665395 w 2699716"/>
              <a:gd name="connsiteY114" fmla="*/ 569626 h 2641648"/>
              <a:gd name="connsiteX115" fmla="*/ 1755336 w 2699716"/>
              <a:gd name="connsiteY115" fmla="*/ 629587 h 2641648"/>
              <a:gd name="connsiteX116" fmla="*/ 1815296 w 2699716"/>
              <a:gd name="connsiteY116" fmla="*/ 659567 h 2641648"/>
              <a:gd name="connsiteX117" fmla="*/ 1965198 w 2699716"/>
              <a:gd name="connsiteY117" fmla="*/ 839449 h 2641648"/>
              <a:gd name="connsiteX118" fmla="*/ 2010168 w 2699716"/>
              <a:gd name="connsiteY118" fmla="*/ 914400 h 2641648"/>
              <a:gd name="connsiteX119" fmla="*/ 2040149 w 2699716"/>
              <a:gd name="connsiteY119" fmla="*/ 989351 h 2641648"/>
              <a:gd name="connsiteX120" fmla="*/ 2055139 w 2699716"/>
              <a:gd name="connsiteY120" fmla="*/ 1049311 h 2641648"/>
              <a:gd name="connsiteX121" fmla="*/ 2085119 w 2699716"/>
              <a:gd name="connsiteY121" fmla="*/ 1259174 h 2641648"/>
              <a:gd name="connsiteX122" fmla="*/ 2055139 w 2699716"/>
              <a:gd name="connsiteY122" fmla="*/ 1588957 h 2641648"/>
              <a:gd name="connsiteX123" fmla="*/ 2025158 w 2699716"/>
              <a:gd name="connsiteY123" fmla="*/ 1648918 h 2641648"/>
              <a:gd name="connsiteX124" fmla="*/ 1995178 w 2699716"/>
              <a:gd name="connsiteY124" fmla="*/ 1693888 h 2641648"/>
              <a:gd name="connsiteX125" fmla="*/ 1905237 w 2699716"/>
              <a:gd name="connsiteY125" fmla="*/ 1738859 h 2641648"/>
              <a:gd name="connsiteX126" fmla="*/ 1485513 w 2699716"/>
              <a:gd name="connsiteY126" fmla="*/ 1678898 h 2641648"/>
              <a:gd name="connsiteX127" fmla="*/ 1125749 w 2699716"/>
              <a:gd name="connsiteY127" fmla="*/ 1528997 h 2641648"/>
              <a:gd name="connsiteX128" fmla="*/ 721014 w 2699716"/>
              <a:gd name="connsiteY128" fmla="*/ 1289154 h 2641648"/>
              <a:gd name="connsiteX129" fmla="*/ 496162 w 2699716"/>
              <a:gd name="connsiteY129" fmla="*/ 1049311 h 2641648"/>
              <a:gd name="connsiteX130" fmla="*/ 376240 w 2699716"/>
              <a:gd name="connsiteY130" fmla="*/ 899410 h 2641648"/>
              <a:gd name="connsiteX131" fmla="*/ 316280 w 2699716"/>
              <a:gd name="connsiteY131" fmla="*/ 719528 h 2641648"/>
              <a:gd name="connsiteX132" fmla="*/ 331270 w 2699716"/>
              <a:gd name="connsiteY132" fmla="*/ 524656 h 2641648"/>
              <a:gd name="connsiteX133" fmla="*/ 421211 w 2699716"/>
              <a:gd name="connsiteY133" fmla="*/ 404734 h 2641648"/>
              <a:gd name="connsiteX134" fmla="*/ 466181 w 2699716"/>
              <a:gd name="connsiteY134" fmla="*/ 344774 h 2641648"/>
              <a:gd name="connsiteX135" fmla="*/ 676044 w 2699716"/>
              <a:gd name="connsiteY135" fmla="*/ 224852 h 2641648"/>
              <a:gd name="connsiteX136" fmla="*/ 870916 w 2699716"/>
              <a:gd name="connsiteY136" fmla="*/ 194872 h 2641648"/>
              <a:gd name="connsiteX137" fmla="*/ 1290640 w 2699716"/>
              <a:gd name="connsiteY137" fmla="*/ 209862 h 2641648"/>
              <a:gd name="connsiteX138" fmla="*/ 1380581 w 2699716"/>
              <a:gd name="connsiteY138" fmla="*/ 254833 h 2641648"/>
              <a:gd name="connsiteX139" fmla="*/ 1485513 w 2699716"/>
              <a:gd name="connsiteY139" fmla="*/ 299803 h 2641648"/>
              <a:gd name="connsiteX140" fmla="*/ 1665395 w 2699716"/>
              <a:gd name="connsiteY140" fmla="*/ 434715 h 2641648"/>
              <a:gd name="connsiteX141" fmla="*/ 1800306 w 2699716"/>
              <a:gd name="connsiteY141" fmla="*/ 569626 h 2641648"/>
              <a:gd name="connsiteX142" fmla="*/ 1845277 w 2699716"/>
              <a:gd name="connsiteY142" fmla="*/ 659567 h 2641648"/>
              <a:gd name="connsiteX143" fmla="*/ 1890247 w 2699716"/>
              <a:gd name="connsiteY143" fmla="*/ 734518 h 2641648"/>
              <a:gd name="connsiteX144" fmla="*/ 1935217 w 2699716"/>
              <a:gd name="connsiteY144" fmla="*/ 884419 h 2641648"/>
              <a:gd name="connsiteX145" fmla="*/ 1935217 w 2699716"/>
              <a:gd name="connsiteY145" fmla="*/ 1409075 h 2641648"/>
              <a:gd name="connsiteX146" fmla="*/ 1905237 w 2699716"/>
              <a:gd name="connsiteY146" fmla="*/ 1469036 h 2641648"/>
              <a:gd name="connsiteX147" fmla="*/ 1875257 w 2699716"/>
              <a:gd name="connsiteY147" fmla="*/ 1543987 h 2641648"/>
              <a:gd name="connsiteX148" fmla="*/ 1680385 w 2699716"/>
              <a:gd name="connsiteY148" fmla="*/ 1768839 h 2641648"/>
              <a:gd name="connsiteX149" fmla="*/ 1545473 w 2699716"/>
              <a:gd name="connsiteY149" fmla="*/ 1813810 h 2641648"/>
              <a:gd name="connsiteX150" fmla="*/ 1380581 w 2699716"/>
              <a:gd name="connsiteY150" fmla="*/ 1798819 h 2641648"/>
              <a:gd name="connsiteX151" fmla="*/ 1335611 w 2699716"/>
              <a:gd name="connsiteY151" fmla="*/ 1768839 h 2641648"/>
              <a:gd name="connsiteX152" fmla="*/ 1245670 w 2699716"/>
              <a:gd name="connsiteY152" fmla="*/ 1693888 h 2641648"/>
              <a:gd name="connsiteX153" fmla="*/ 1155729 w 2699716"/>
              <a:gd name="connsiteY153" fmla="*/ 1603947 h 2641648"/>
              <a:gd name="connsiteX154" fmla="*/ 1065788 w 2699716"/>
              <a:gd name="connsiteY154" fmla="*/ 1409075 h 2641648"/>
              <a:gd name="connsiteX155" fmla="*/ 1080778 w 2699716"/>
              <a:gd name="connsiteY155" fmla="*/ 959370 h 2641648"/>
              <a:gd name="connsiteX156" fmla="*/ 1185709 w 2699716"/>
              <a:gd name="connsiteY156" fmla="*/ 734518 h 2641648"/>
              <a:gd name="connsiteX157" fmla="*/ 1350601 w 2699716"/>
              <a:gd name="connsiteY157" fmla="*/ 539646 h 2641648"/>
              <a:gd name="connsiteX158" fmla="*/ 1605434 w 2699716"/>
              <a:gd name="connsiteY158" fmla="*/ 374754 h 2641648"/>
              <a:gd name="connsiteX159" fmla="*/ 1680385 w 2699716"/>
              <a:gd name="connsiteY159" fmla="*/ 344774 h 2641648"/>
              <a:gd name="connsiteX160" fmla="*/ 1755336 w 2699716"/>
              <a:gd name="connsiteY160" fmla="*/ 329783 h 2641648"/>
              <a:gd name="connsiteX161" fmla="*/ 2010168 w 2699716"/>
              <a:gd name="connsiteY161" fmla="*/ 344774 h 2641648"/>
              <a:gd name="connsiteX162" fmla="*/ 2070129 w 2699716"/>
              <a:gd name="connsiteY162" fmla="*/ 374754 h 2641648"/>
              <a:gd name="connsiteX163" fmla="*/ 2160070 w 2699716"/>
              <a:gd name="connsiteY163" fmla="*/ 509665 h 2641648"/>
              <a:gd name="connsiteX164" fmla="*/ 2205040 w 2699716"/>
              <a:gd name="connsiteY164" fmla="*/ 644577 h 2641648"/>
              <a:gd name="connsiteX165" fmla="*/ 2235021 w 2699716"/>
              <a:gd name="connsiteY165" fmla="*/ 794479 h 2641648"/>
              <a:gd name="connsiteX166" fmla="*/ 2205040 w 2699716"/>
              <a:gd name="connsiteY166" fmla="*/ 1289154 h 2641648"/>
              <a:gd name="connsiteX167" fmla="*/ 2100109 w 2699716"/>
              <a:gd name="connsiteY167" fmla="*/ 1528997 h 2641648"/>
              <a:gd name="connsiteX168" fmla="*/ 1980188 w 2699716"/>
              <a:gd name="connsiteY168" fmla="*/ 1693888 h 2641648"/>
              <a:gd name="connsiteX169" fmla="*/ 1905237 w 2699716"/>
              <a:gd name="connsiteY169" fmla="*/ 1783829 h 2641648"/>
              <a:gd name="connsiteX170" fmla="*/ 1680385 w 2699716"/>
              <a:gd name="connsiteY170" fmla="*/ 1948721 h 2641648"/>
              <a:gd name="connsiteX171" fmla="*/ 1605434 w 2699716"/>
              <a:gd name="connsiteY171" fmla="*/ 1978701 h 2641648"/>
              <a:gd name="connsiteX172" fmla="*/ 1470522 w 2699716"/>
              <a:gd name="connsiteY172" fmla="*/ 2008682 h 2641648"/>
              <a:gd name="connsiteX173" fmla="*/ 1005827 w 2699716"/>
              <a:gd name="connsiteY173" fmla="*/ 1978701 h 2641648"/>
              <a:gd name="connsiteX174" fmla="*/ 930877 w 2699716"/>
              <a:gd name="connsiteY174" fmla="*/ 1948721 h 2641648"/>
              <a:gd name="connsiteX175" fmla="*/ 795965 w 2699716"/>
              <a:gd name="connsiteY175" fmla="*/ 1873770 h 2641648"/>
              <a:gd name="connsiteX176" fmla="*/ 736004 w 2699716"/>
              <a:gd name="connsiteY176" fmla="*/ 1828800 h 2641648"/>
              <a:gd name="connsiteX177" fmla="*/ 691034 w 2699716"/>
              <a:gd name="connsiteY177" fmla="*/ 1768839 h 2641648"/>
              <a:gd name="connsiteX178" fmla="*/ 646063 w 2699716"/>
              <a:gd name="connsiteY178" fmla="*/ 1723869 h 2641648"/>
              <a:gd name="connsiteX179" fmla="*/ 616083 w 2699716"/>
              <a:gd name="connsiteY179" fmla="*/ 1663908 h 2641648"/>
              <a:gd name="connsiteX180" fmla="*/ 706024 w 2699716"/>
              <a:gd name="connsiteY180" fmla="*/ 1034321 h 2641648"/>
              <a:gd name="connsiteX181" fmla="*/ 900896 w 2699716"/>
              <a:gd name="connsiteY181" fmla="*/ 749508 h 2641648"/>
              <a:gd name="connsiteX182" fmla="*/ 1080778 w 2699716"/>
              <a:gd name="connsiteY182" fmla="*/ 584616 h 2641648"/>
              <a:gd name="connsiteX183" fmla="*/ 1215690 w 2699716"/>
              <a:gd name="connsiteY183" fmla="*/ 494675 h 2641648"/>
              <a:gd name="connsiteX184" fmla="*/ 1560463 w 2699716"/>
              <a:gd name="connsiteY184" fmla="*/ 374754 h 2641648"/>
              <a:gd name="connsiteX185" fmla="*/ 1950208 w 2699716"/>
              <a:gd name="connsiteY185" fmla="*/ 434715 h 2641648"/>
              <a:gd name="connsiteX186" fmla="*/ 2040149 w 2699716"/>
              <a:gd name="connsiteY186" fmla="*/ 524656 h 2641648"/>
              <a:gd name="connsiteX187" fmla="*/ 2055139 w 2699716"/>
              <a:gd name="connsiteY187" fmla="*/ 584616 h 2641648"/>
              <a:gd name="connsiteX188" fmla="*/ 2085119 w 2699716"/>
              <a:gd name="connsiteY188" fmla="*/ 644577 h 2641648"/>
              <a:gd name="connsiteX189" fmla="*/ 2100109 w 2699716"/>
              <a:gd name="connsiteY189" fmla="*/ 719528 h 2641648"/>
              <a:gd name="connsiteX190" fmla="*/ 2100109 w 2699716"/>
              <a:gd name="connsiteY190" fmla="*/ 1214203 h 2641648"/>
              <a:gd name="connsiteX191" fmla="*/ 2010168 w 2699716"/>
              <a:gd name="connsiteY191" fmla="*/ 1454046 h 2641648"/>
              <a:gd name="connsiteX192" fmla="*/ 1965198 w 2699716"/>
              <a:gd name="connsiteY192" fmla="*/ 1558977 h 2641648"/>
              <a:gd name="connsiteX193" fmla="*/ 1830286 w 2699716"/>
              <a:gd name="connsiteY193" fmla="*/ 1738859 h 2641648"/>
              <a:gd name="connsiteX194" fmla="*/ 1710365 w 2699716"/>
              <a:gd name="connsiteY194" fmla="*/ 1858780 h 2641648"/>
              <a:gd name="connsiteX195" fmla="*/ 1530483 w 2699716"/>
              <a:gd name="connsiteY195" fmla="*/ 1918741 h 2641648"/>
              <a:gd name="connsiteX196" fmla="*/ 1170719 w 2699716"/>
              <a:gd name="connsiteY196" fmla="*/ 1798819 h 2641648"/>
              <a:gd name="connsiteX197" fmla="*/ 1020817 w 2699716"/>
              <a:gd name="connsiteY197" fmla="*/ 1663908 h 2641648"/>
              <a:gd name="connsiteX198" fmla="*/ 825945 w 2699716"/>
              <a:gd name="connsiteY198" fmla="*/ 1484026 h 2641648"/>
              <a:gd name="connsiteX199" fmla="*/ 646063 w 2699716"/>
              <a:gd name="connsiteY199" fmla="*/ 1214203 h 2641648"/>
              <a:gd name="connsiteX200" fmla="*/ 601093 w 2699716"/>
              <a:gd name="connsiteY200" fmla="*/ 1139252 h 2641648"/>
              <a:gd name="connsiteX201" fmla="*/ 616083 w 2699716"/>
              <a:gd name="connsiteY201" fmla="*/ 809469 h 2641648"/>
              <a:gd name="connsiteX202" fmla="*/ 736004 w 2699716"/>
              <a:gd name="connsiteY202" fmla="*/ 689547 h 2641648"/>
              <a:gd name="connsiteX203" fmla="*/ 810955 w 2699716"/>
              <a:gd name="connsiteY203" fmla="*/ 629587 h 2641648"/>
              <a:gd name="connsiteX204" fmla="*/ 990837 w 2699716"/>
              <a:gd name="connsiteY204" fmla="*/ 554636 h 2641648"/>
              <a:gd name="connsiteX205" fmla="*/ 1095768 w 2699716"/>
              <a:gd name="connsiteY205" fmla="*/ 539646 h 2641648"/>
              <a:gd name="connsiteX206" fmla="*/ 1395572 w 2699716"/>
              <a:gd name="connsiteY206" fmla="*/ 554636 h 2641648"/>
              <a:gd name="connsiteX207" fmla="*/ 1485513 w 2699716"/>
              <a:gd name="connsiteY207" fmla="*/ 614597 h 2641648"/>
              <a:gd name="connsiteX208" fmla="*/ 1650404 w 2699716"/>
              <a:gd name="connsiteY208" fmla="*/ 749508 h 2641648"/>
              <a:gd name="connsiteX209" fmla="*/ 1755336 w 2699716"/>
              <a:gd name="connsiteY209" fmla="*/ 914400 h 2641648"/>
              <a:gd name="connsiteX210" fmla="*/ 1785316 w 2699716"/>
              <a:gd name="connsiteY210" fmla="*/ 989351 h 2641648"/>
              <a:gd name="connsiteX211" fmla="*/ 1815296 w 2699716"/>
              <a:gd name="connsiteY211" fmla="*/ 1049311 h 2641648"/>
              <a:gd name="connsiteX212" fmla="*/ 1860267 w 2699716"/>
              <a:gd name="connsiteY212" fmla="*/ 1259174 h 2641648"/>
              <a:gd name="connsiteX213" fmla="*/ 1800306 w 2699716"/>
              <a:gd name="connsiteY213" fmla="*/ 1618938 h 2641648"/>
              <a:gd name="connsiteX214" fmla="*/ 1740345 w 2699716"/>
              <a:gd name="connsiteY214" fmla="*/ 1678898 h 2641648"/>
              <a:gd name="connsiteX215" fmla="*/ 1695375 w 2699716"/>
              <a:gd name="connsiteY215" fmla="*/ 1708879 h 2641648"/>
              <a:gd name="connsiteX216" fmla="*/ 1560463 w 2699716"/>
              <a:gd name="connsiteY216" fmla="*/ 1723869 h 2641648"/>
              <a:gd name="connsiteX217" fmla="*/ 1110758 w 2699716"/>
              <a:gd name="connsiteY217" fmla="*/ 1693888 h 2641648"/>
              <a:gd name="connsiteX218" fmla="*/ 975847 w 2699716"/>
              <a:gd name="connsiteY218" fmla="*/ 1648918 h 2641648"/>
              <a:gd name="connsiteX219" fmla="*/ 541132 w 2699716"/>
              <a:gd name="connsiteY219" fmla="*/ 1424065 h 2641648"/>
              <a:gd name="connsiteX220" fmla="*/ 466181 w 2699716"/>
              <a:gd name="connsiteY220" fmla="*/ 1349115 h 2641648"/>
              <a:gd name="connsiteX221" fmla="*/ 391231 w 2699716"/>
              <a:gd name="connsiteY221" fmla="*/ 1289154 h 2641648"/>
              <a:gd name="connsiteX222" fmla="*/ 301290 w 2699716"/>
              <a:gd name="connsiteY222" fmla="*/ 1064301 h 2641648"/>
              <a:gd name="connsiteX223" fmla="*/ 331270 w 2699716"/>
              <a:gd name="connsiteY223" fmla="*/ 944380 h 2641648"/>
              <a:gd name="connsiteX224" fmla="*/ 541132 w 2699716"/>
              <a:gd name="connsiteY224" fmla="*/ 839449 h 2641648"/>
              <a:gd name="connsiteX225" fmla="*/ 780975 w 2699716"/>
              <a:gd name="connsiteY225" fmla="*/ 809469 h 2641648"/>
              <a:gd name="connsiteX226" fmla="*/ 1200699 w 2699716"/>
              <a:gd name="connsiteY226" fmla="*/ 854439 h 2641648"/>
              <a:gd name="connsiteX227" fmla="*/ 1395572 w 2699716"/>
              <a:gd name="connsiteY227" fmla="*/ 974360 h 2641648"/>
              <a:gd name="connsiteX228" fmla="*/ 1515493 w 2699716"/>
              <a:gd name="connsiteY228" fmla="*/ 1049311 h 2641648"/>
              <a:gd name="connsiteX229" fmla="*/ 1770326 w 2699716"/>
              <a:gd name="connsiteY229" fmla="*/ 1319134 h 2641648"/>
              <a:gd name="connsiteX230" fmla="*/ 1815296 w 2699716"/>
              <a:gd name="connsiteY230" fmla="*/ 1394085 h 2641648"/>
              <a:gd name="connsiteX231" fmla="*/ 1875257 w 2699716"/>
              <a:gd name="connsiteY231" fmla="*/ 1543987 h 2641648"/>
              <a:gd name="connsiteX232" fmla="*/ 1890247 w 2699716"/>
              <a:gd name="connsiteY232" fmla="*/ 1618938 h 2641648"/>
              <a:gd name="connsiteX233" fmla="*/ 1890247 w 2699716"/>
              <a:gd name="connsiteY233" fmla="*/ 2083633 h 2641648"/>
              <a:gd name="connsiteX234" fmla="*/ 1815296 w 2699716"/>
              <a:gd name="connsiteY234" fmla="*/ 2188564 h 2641648"/>
              <a:gd name="connsiteX235" fmla="*/ 1740345 w 2699716"/>
              <a:gd name="connsiteY235" fmla="*/ 2233534 h 2641648"/>
              <a:gd name="connsiteX236" fmla="*/ 1665395 w 2699716"/>
              <a:gd name="connsiteY236" fmla="*/ 2248524 h 2641648"/>
              <a:gd name="connsiteX237" fmla="*/ 1500503 w 2699716"/>
              <a:gd name="connsiteY237" fmla="*/ 2233534 h 2641648"/>
              <a:gd name="connsiteX238" fmla="*/ 1395572 w 2699716"/>
              <a:gd name="connsiteY238" fmla="*/ 2173574 h 2641648"/>
              <a:gd name="connsiteX239" fmla="*/ 1215690 w 2699716"/>
              <a:gd name="connsiteY239" fmla="*/ 2023672 h 2641648"/>
              <a:gd name="connsiteX240" fmla="*/ 855926 w 2699716"/>
              <a:gd name="connsiteY240" fmla="*/ 1573967 h 2641648"/>
              <a:gd name="connsiteX241" fmla="*/ 795965 w 2699716"/>
              <a:gd name="connsiteY241" fmla="*/ 1454046 h 2641648"/>
              <a:gd name="connsiteX242" fmla="*/ 736004 w 2699716"/>
              <a:gd name="connsiteY242" fmla="*/ 1349115 h 2641648"/>
              <a:gd name="connsiteX243" fmla="*/ 676044 w 2699716"/>
              <a:gd name="connsiteY243" fmla="*/ 1079292 h 2641648"/>
              <a:gd name="connsiteX244" fmla="*/ 721014 w 2699716"/>
              <a:gd name="connsiteY244" fmla="*/ 764498 h 2641648"/>
              <a:gd name="connsiteX245" fmla="*/ 765985 w 2699716"/>
              <a:gd name="connsiteY245" fmla="*/ 674557 h 2641648"/>
              <a:gd name="connsiteX246" fmla="*/ 945867 w 2699716"/>
              <a:gd name="connsiteY246" fmla="*/ 449705 h 2641648"/>
              <a:gd name="connsiteX247" fmla="*/ 1005827 w 2699716"/>
              <a:gd name="connsiteY247" fmla="*/ 404734 h 2641648"/>
              <a:gd name="connsiteX248" fmla="*/ 1050798 w 2699716"/>
              <a:gd name="connsiteY248" fmla="*/ 374754 h 2641648"/>
              <a:gd name="connsiteX249" fmla="*/ 1110758 w 2699716"/>
              <a:gd name="connsiteY249" fmla="*/ 359764 h 2641648"/>
              <a:gd name="connsiteX250" fmla="*/ 1155729 w 2699716"/>
              <a:gd name="connsiteY250" fmla="*/ 344774 h 2641648"/>
              <a:gd name="connsiteX251" fmla="*/ 1410562 w 2699716"/>
              <a:gd name="connsiteY251" fmla="*/ 359764 h 2641648"/>
              <a:gd name="connsiteX252" fmla="*/ 1455532 w 2699716"/>
              <a:gd name="connsiteY252" fmla="*/ 389744 h 2641648"/>
              <a:gd name="connsiteX253" fmla="*/ 1500503 w 2699716"/>
              <a:gd name="connsiteY253" fmla="*/ 404734 h 2641648"/>
              <a:gd name="connsiteX254" fmla="*/ 1620424 w 2699716"/>
              <a:gd name="connsiteY254" fmla="*/ 539646 h 2641648"/>
              <a:gd name="connsiteX255" fmla="*/ 1665395 w 2699716"/>
              <a:gd name="connsiteY255" fmla="*/ 599606 h 2641648"/>
              <a:gd name="connsiteX256" fmla="*/ 1725355 w 2699716"/>
              <a:gd name="connsiteY256" fmla="*/ 719528 h 2641648"/>
              <a:gd name="connsiteX257" fmla="*/ 1785316 w 2699716"/>
              <a:gd name="connsiteY257" fmla="*/ 839449 h 2641648"/>
              <a:gd name="connsiteX258" fmla="*/ 1830286 w 2699716"/>
              <a:gd name="connsiteY258" fmla="*/ 1034321 h 2641648"/>
              <a:gd name="connsiteX259" fmla="*/ 1845277 w 2699716"/>
              <a:gd name="connsiteY259" fmla="*/ 1154242 h 2641648"/>
              <a:gd name="connsiteX260" fmla="*/ 1830286 w 2699716"/>
              <a:gd name="connsiteY260" fmla="*/ 1454046 h 2641648"/>
              <a:gd name="connsiteX261" fmla="*/ 1800306 w 2699716"/>
              <a:gd name="connsiteY261" fmla="*/ 1514006 h 2641648"/>
              <a:gd name="connsiteX262" fmla="*/ 1740345 w 2699716"/>
              <a:gd name="connsiteY262" fmla="*/ 1588957 h 2641648"/>
              <a:gd name="connsiteX263" fmla="*/ 1695375 w 2699716"/>
              <a:gd name="connsiteY263" fmla="*/ 1618938 h 2641648"/>
              <a:gd name="connsiteX264" fmla="*/ 1620424 w 2699716"/>
              <a:gd name="connsiteY264" fmla="*/ 1663908 h 2641648"/>
              <a:gd name="connsiteX265" fmla="*/ 1515493 w 2699716"/>
              <a:gd name="connsiteY265" fmla="*/ 1693888 h 2641648"/>
              <a:gd name="connsiteX266" fmla="*/ 1395572 w 2699716"/>
              <a:gd name="connsiteY266" fmla="*/ 1708879 h 2641648"/>
              <a:gd name="connsiteX267" fmla="*/ 1095768 w 2699716"/>
              <a:gd name="connsiteY267" fmla="*/ 1693888 h 2641648"/>
              <a:gd name="connsiteX268" fmla="*/ 930877 w 2699716"/>
              <a:gd name="connsiteY268" fmla="*/ 1618938 h 2641648"/>
              <a:gd name="connsiteX269" fmla="*/ 840936 w 2699716"/>
              <a:gd name="connsiteY269" fmla="*/ 1588957 h 2641648"/>
              <a:gd name="connsiteX270" fmla="*/ 765985 w 2699716"/>
              <a:gd name="connsiteY270" fmla="*/ 1528997 h 2641648"/>
              <a:gd name="connsiteX271" fmla="*/ 676044 w 2699716"/>
              <a:gd name="connsiteY271" fmla="*/ 1469036 h 2641648"/>
              <a:gd name="connsiteX272" fmla="*/ 571113 w 2699716"/>
              <a:gd name="connsiteY272" fmla="*/ 1364105 h 2641648"/>
              <a:gd name="connsiteX273" fmla="*/ 556122 w 2699716"/>
              <a:gd name="connsiteY273" fmla="*/ 1304144 h 2641648"/>
              <a:gd name="connsiteX274" fmla="*/ 825945 w 2699716"/>
              <a:gd name="connsiteY274" fmla="*/ 944380 h 2641648"/>
              <a:gd name="connsiteX275" fmla="*/ 1185709 w 2699716"/>
              <a:gd name="connsiteY275" fmla="*/ 794479 h 2641648"/>
              <a:gd name="connsiteX276" fmla="*/ 1365591 w 2699716"/>
              <a:gd name="connsiteY276" fmla="*/ 764498 h 2641648"/>
              <a:gd name="connsiteX277" fmla="*/ 1860267 w 2699716"/>
              <a:gd name="connsiteY277" fmla="*/ 794479 h 2641648"/>
              <a:gd name="connsiteX278" fmla="*/ 1935217 w 2699716"/>
              <a:gd name="connsiteY278" fmla="*/ 839449 h 2641648"/>
              <a:gd name="connsiteX279" fmla="*/ 2040149 w 2699716"/>
              <a:gd name="connsiteY279" fmla="*/ 914400 h 2641648"/>
              <a:gd name="connsiteX280" fmla="*/ 2100109 w 2699716"/>
              <a:gd name="connsiteY280" fmla="*/ 1004341 h 2641648"/>
              <a:gd name="connsiteX281" fmla="*/ 2145080 w 2699716"/>
              <a:gd name="connsiteY281" fmla="*/ 1199213 h 2641648"/>
              <a:gd name="connsiteX282" fmla="*/ 2160070 w 2699716"/>
              <a:gd name="connsiteY282" fmla="*/ 1334124 h 2641648"/>
              <a:gd name="connsiteX283" fmla="*/ 2145080 w 2699716"/>
              <a:gd name="connsiteY283" fmla="*/ 1588957 h 2641648"/>
              <a:gd name="connsiteX284" fmla="*/ 2130090 w 2699716"/>
              <a:gd name="connsiteY284" fmla="*/ 1633928 h 2641648"/>
              <a:gd name="connsiteX285" fmla="*/ 2040149 w 2699716"/>
              <a:gd name="connsiteY285" fmla="*/ 1738859 h 2641648"/>
              <a:gd name="connsiteX286" fmla="*/ 1875257 w 2699716"/>
              <a:gd name="connsiteY286" fmla="*/ 1813810 h 2641648"/>
              <a:gd name="connsiteX287" fmla="*/ 1815296 w 2699716"/>
              <a:gd name="connsiteY287" fmla="*/ 1828800 h 2641648"/>
              <a:gd name="connsiteX288" fmla="*/ 1680385 w 2699716"/>
              <a:gd name="connsiteY288" fmla="*/ 1843790 h 2641648"/>
              <a:gd name="connsiteX289" fmla="*/ 1335611 w 2699716"/>
              <a:gd name="connsiteY289" fmla="*/ 1813810 h 2641648"/>
              <a:gd name="connsiteX290" fmla="*/ 1260660 w 2699716"/>
              <a:gd name="connsiteY290" fmla="*/ 1783829 h 2641648"/>
              <a:gd name="connsiteX291" fmla="*/ 1200699 w 2699716"/>
              <a:gd name="connsiteY291" fmla="*/ 1753849 h 2641648"/>
              <a:gd name="connsiteX292" fmla="*/ 1095768 w 2699716"/>
              <a:gd name="connsiteY292" fmla="*/ 1663908 h 2641648"/>
              <a:gd name="connsiteX293" fmla="*/ 990837 w 2699716"/>
              <a:gd name="connsiteY293" fmla="*/ 1543987 h 2641648"/>
              <a:gd name="connsiteX294" fmla="*/ 915886 w 2699716"/>
              <a:gd name="connsiteY294" fmla="*/ 1409075 h 2641648"/>
              <a:gd name="connsiteX295" fmla="*/ 900896 w 2699716"/>
              <a:gd name="connsiteY295" fmla="*/ 1349115 h 2641648"/>
              <a:gd name="connsiteX296" fmla="*/ 870916 w 2699716"/>
              <a:gd name="connsiteY296" fmla="*/ 1289154 h 2641648"/>
              <a:gd name="connsiteX297" fmla="*/ 885906 w 2699716"/>
              <a:gd name="connsiteY297" fmla="*/ 929390 h 2641648"/>
              <a:gd name="connsiteX298" fmla="*/ 960857 w 2699716"/>
              <a:gd name="connsiteY298" fmla="*/ 839449 h 2641648"/>
              <a:gd name="connsiteX299" fmla="*/ 1065788 w 2699716"/>
              <a:gd name="connsiteY299" fmla="*/ 719528 h 2641648"/>
              <a:gd name="connsiteX300" fmla="*/ 1185709 w 2699716"/>
              <a:gd name="connsiteY300" fmla="*/ 659567 h 2641648"/>
              <a:gd name="connsiteX301" fmla="*/ 1395572 w 2699716"/>
              <a:gd name="connsiteY301" fmla="*/ 614597 h 2641648"/>
              <a:gd name="connsiteX302" fmla="*/ 1650404 w 2699716"/>
              <a:gd name="connsiteY302" fmla="*/ 644577 h 2641648"/>
              <a:gd name="connsiteX303" fmla="*/ 1740345 w 2699716"/>
              <a:gd name="connsiteY303" fmla="*/ 704538 h 2641648"/>
              <a:gd name="connsiteX304" fmla="*/ 1905237 w 2699716"/>
              <a:gd name="connsiteY304" fmla="*/ 899410 h 2641648"/>
              <a:gd name="connsiteX305" fmla="*/ 1950208 w 2699716"/>
              <a:gd name="connsiteY305" fmla="*/ 1049311 h 2641648"/>
              <a:gd name="connsiteX306" fmla="*/ 1935217 w 2699716"/>
              <a:gd name="connsiteY306" fmla="*/ 1618938 h 2641648"/>
              <a:gd name="connsiteX307" fmla="*/ 1890247 w 2699716"/>
              <a:gd name="connsiteY307" fmla="*/ 1738859 h 2641648"/>
              <a:gd name="connsiteX308" fmla="*/ 1830286 w 2699716"/>
              <a:gd name="connsiteY308" fmla="*/ 1843790 h 2641648"/>
              <a:gd name="connsiteX309" fmla="*/ 1770326 w 2699716"/>
              <a:gd name="connsiteY309" fmla="*/ 1903751 h 2641648"/>
              <a:gd name="connsiteX310" fmla="*/ 1515493 w 2699716"/>
              <a:gd name="connsiteY310" fmla="*/ 2038662 h 2641648"/>
              <a:gd name="connsiteX311" fmla="*/ 1395572 w 2699716"/>
              <a:gd name="connsiteY311" fmla="*/ 2068642 h 2641648"/>
              <a:gd name="connsiteX312" fmla="*/ 1230680 w 2699716"/>
              <a:gd name="connsiteY312" fmla="*/ 2083633 h 2641648"/>
              <a:gd name="connsiteX313" fmla="*/ 1140739 w 2699716"/>
              <a:gd name="connsiteY313" fmla="*/ 2098623 h 2641648"/>
              <a:gd name="connsiteX314" fmla="*/ 945867 w 2699716"/>
              <a:gd name="connsiteY314" fmla="*/ 2113613 h 2641648"/>
              <a:gd name="connsiteX315" fmla="*/ 646063 w 2699716"/>
              <a:gd name="connsiteY315" fmla="*/ 2098623 h 2641648"/>
              <a:gd name="connsiteX316" fmla="*/ 556122 w 2699716"/>
              <a:gd name="connsiteY316" fmla="*/ 2053652 h 2641648"/>
              <a:gd name="connsiteX317" fmla="*/ 496162 w 2699716"/>
              <a:gd name="connsiteY317" fmla="*/ 2008682 h 2641648"/>
              <a:gd name="connsiteX318" fmla="*/ 466181 w 2699716"/>
              <a:gd name="connsiteY318" fmla="*/ 1963711 h 2641648"/>
              <a:gd name="connsiteX319" fmla="*/ 391231 w 2699716"/>
              <a:gd name="connsiteY319" fmla="*/ 1858780 h 2641648"/>
              <a:gd name="connsiteX320" fmla="*/ 331270 w 2699716"/>
              <a:gd name="connsiteY320" fmla="*/ 1723869 h 2641648"/>
              <a:gd name="connsiteX321" fmla="*/ 241329 w 2699716"/>
              <a:gd name="connsiteY321" fmla="*/ 1484026 h 2641648"/>
              <a:gd name="connsiteX322" fmla="*/ 211349 w 2699716"/>
              <a:gd name="connsiteY322" fmla="*/ 1304144 h 2641648"/>
              <a:gd name="connsiteX323" fmla="*/ 256319 w 2699716"/>
              <a:gd name="connsiteY323" fmla="*/ 719528 h 2641648"/>
              <a:gd name="connsiteX324" fmla="*/ 286299 w 2699716"/>
              <a:gd name="connsiteY324" fmla="*/ 644577 h 2641648"/>
              <a:gd name="connsiteX325" fmla="*/ 301290 w 2699716"/>
              <a:gd name="connsiteY325" fmla="*/ 569626 h 2641648"/>
              <a:gd name="connsiteX326" fmla="*/ 331270 w 2699716"/>
              <a:gd name="connsiteY326" fmla="*/ 524656 h 2641648"/>
              <a:gd name="connsiteX327" fmla="*/ 436201 w 2699716"/>
              <a:gd name="connsiteY327" fmla="*/ 344774 h 2641648"/>
              <a:gd name="connsiteX328" fmla="*/ 466181 w 2699716"/>
              <a:gd name="connsiteY328" fmla="*/ 299803 h 2641648"/>
              <a:gd name="connsiteX329" fmla="*/ 526142 w 2699716"/>
              <a:gd name="connsiteY329" fmla="*/ 269823 h 2641648"/>
              <a:gd name="connsiteX330" fmla="*/ 646063 w 2699716"/>
              <a:gd name="connsiteY330" fmla="*/ 239842 h 2641648"/>
              <a:gd name="connsiteX331" fmla="*/ 885906 w 2699716"/>
              <a:gd name="connsiteY331" fmla="*/ 209862 h 2641648"/>
              <a:gd name="connsiteX332" fmla="*/ 1575454 w 2699716"/>
              <a:gd name="connsiteY332" fmla="*/ 224852 h 2641648"/>
              <a:gd name="connsiteX333" fmla="*/ 1635414 w 2699716"/>
              <a:gd name="connsiteY333" fmla="*/ 254833 h 2641648"/>
              <a:gd name="connsiteX334" fmla="*/ 1680385 w 2699716"/>
              <a:gd name="connsiteY334" fmla="*/ 269823 h 2641648"/>
              <a:gd name="connsiteX335" fmla="*/ 1800306 w 2699716"/>
              <a:gd name="connsiteY335" fmla="*/ 344774 h 2641648"/>
              <a:gd name="connsiteX336" fmla="*/ 1845277 w 2699716"/>
              <a:gd name="connsiteY336" fmla="*/ 374754 h 2641648"/>
              <a:gd name="connsiteX337" fmla="*/ 1890247 w 2699716"/>
              <a:gd name="connsiteY337" fmla="*/ 389744 h 2641648"/>
              <a:gd name="connsiteX338" fmla="*/ 1980188 w 2699716"/>
              <a:gd name="connsiteY338" fmla="*/ 449705 h 2641648"/>
              <a:gd name="connsiteX339" fmla="*/ 2025158 w 2699716"/>
              <a:gd name="connsiteY339" fmla="*/ 494675 h 2641648"/>
              <a:gd name="connsiteX340" fmla="*/ 2085119 w 2699716"/>
              <a:gd name="connsiteY340" fmla="*/ 524656 h 2641648"/>
              <a:gd name="connsiteX341" fmla="*/ 2190050 w 2699716"/>
              <a:gd name="connsiteY341" fmla="*/ 599606 h 2641648"/>
              <a:gd name="connsiteX342" fmla="*/ 2235021 w 2699716"/>
              <a:gd name="connsiteY342" fmla="*/ 644577 h 2641648"/>
              <a:gd name="connsiteX343" fmla="*/ 2354942 w 2699716"/>
              <a:gd name="connsiteY343" fmla="*/ 719528 h 2641648"/>
              <a:gd name="connsiteX344" fmla="*/ 2474863 w 2699716"/>
              <a:gd name="connsiteY344" fmla="*/ 854439 h 2641648"/>
              <a:gd name="connsiteX345" fmla="*/ 2504844 w 2699716"/>
              <a:gd name="connsiteY345" fmla="*/ 944380 h 2641648"/>
              <a:gd name="connsiteX346" fmla="*/ 2459873 w 2699716"/>
              <a:gd name="connsiteY346" fmla="*/ 1064301 h 2641648"/>
              <a:gd name="connsiteX347" fmla="*/ 2444883 w 2699716"/>
              <a:gd name="connsiteY347" fmla="*/ 1109272 h 2641648"/>
              <a:gd name="connsiteX348" fmla="*/ 2384922 w 2699716"/>
              <a:gd name="connsiteY348" fmla="*/ 1169233 h 2641648"/>
              <a:gd name="connsiteX349" fmla="*/ 2190050 w 2699716"/>
              <a:gd name="connsiteY349" fmla="*/ 1394085 h 2641648"/>
              <a:gd name="connsiteX350" fmla="*/ 2145080 w 2699716"/>
              <a:gd name="connsiteY350" fmla="*/ 1439056 h 2641648"/>
              <a:gd name="connsiteX351" fmla="*/ 1995178 w 2699716"/>
              <a:gd name="connsiteY351" fmla="*/ 1558977 h 2641648"/>
              <a:gd name="connsiteX352" fmla="*/ 1950208 w 2699716"/>
              <a:gd name="connsiteY352" fmla="*/ 1573967 h 2641648"/>
              <a:gd name="connsiteX353" fmla="*/ 1905237 w 2699716"/>
              <a:gd name="connsiteY353" fmla="*/ 1603947 h 2641648"/>
              <a:gd name="connsiteX354" fmla="*/ 1845277 w 2699716"/>
              <a:gd name="connsiteY354" fmla="*/ 1633928 h 2641648"/>
              <a:gd name="connsiteX355" fmla="*/ 1755336 w 2699716"/>
              <a:gd name="connsiteY355" fmla="*/ 1678898 h 2641648"/>
              <a:gd name="connsiteX356" fmla="*/ 1710365 w 2699716"/>
              <a:gd name="connsiteY356" fmla="*/ 1708879 h 2641648"/>
              <a:gd name="connsiteX357" fmla="*/ 1665395 w 2699716"/>
              <a:gd name="connsiteY357" fmla="*/ 1723869 h 2641648"/>
              <a:gd name="connsiteX358" fmla="*/ 1560463 w 2699716"/>
              <a:gd name="connsiteY358" fmla="*/ 1753849 h 2641648"/>
              <a:gd name="connsiteX359" fmla="*/ 1515493 w 2699716"/>
              <a:gd name="connsiteY359" fmla="*/ 1768839 h 2641648"/>
              <a:gd name="connsiteX360" fmla="*/ 1365591 w 2699716"/>
              <a:gd name="connsiteY360" fmla="*/ 1783829 h 2641648"/>
              <a:gd name="connsiteX361" fmla="*/ 930877 w 2699716"/>
              <a:gd name="connsiteY361" fmla="*/ 1738859 h 2641648"/>
              <a:gd name="connsiteX362" fmla="*/ 780975 w 2699716"/>
              <a:gd name="connsiteY362" fmla="*/ 1678898 h 2641648"/>
              <a:gd name="connsiteX363" fmla="*/ 691034 w 2699716"/>
              <a:gd name="connsiteY363" fmla="*/ 1618938 h 2641648"/>
              <a:gd name="connsiteX364" fmla="*/ 676044 w 2699716"/>
              <a:gd name="connsiteY364" fmla="*/ 1528997 h 264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</a:cxnLst>
            <a:rect l="l" t="t" r="r" b="b"/>
            <a:pathLst>
              <a:path w="2699716" h="2641648">
                <a:moveTo>
                  <a:pt x="1905237" y="2293495"/>
                </a:moveTo>
                <a:cubicBezTo>
                  <a:pt x="1689765" y="2257583"/>
                  <a:pt x="1904459" y="2306011"/>
                  <a:pt x="1770326" y="2248524"/>
                </a:cubicBezTo>
                <a:cubicBezTo>
                  <a:pt x="1751390" y="2240408"/>
                  <a:pt x="1730174" y="2239194"/>
                  <a:pt x="1710365" y="2233534"/>
                </a:cubicBezTo>
                <a:cubicBezTo>
                  <a:pt x="1559829" y="2190524"/>
                  <a:pt x="1792884" y="2250416"/>
                  <a:pt x="1605434" y="2203554"/>
                </a:cubicBezTo>
                <a:cubicBezTo>
                  <a:pt x="1590444" y="2193561"/>
                  <a:pt x="1577394" y="2179731"/>
                  <a:pt x="1560463" y="2173574"/>
                </a:cubicBezTo>
                <a:cubicBezTo>
                  <a:pt x="1521740" y="2159493"/>
                  <a:pt x="1479632" y="2156623"/>
                  <a:pt x="1440542" y="2143593"/>
                </a:cubicBezTo>
                <a:lnTo>
                  <a:pt x="1395572" y="2128603"/>
                </a:lnTo>
                <a:cubicBezTo>
                  <a:pt x="1285644" y="2133600"/>
                  <a:pt x="1175479" y="2134818"/>
                  <a:pt x="1065788" y="2143593"/>
                </a:cubicBezTo>
                <a:cubicBezTo>
                  <a:pt x="1050037" y="2144853"/>
                  <a:pt x="1036010" y="2154242"/>
                  <a:pt x="1020817" y="2158583"/>
                </a:cubicBezTo>
                <a:cubicBezTo>
                  <a:pt x="862235" y="2203893"/>
                  <a:pt x="1084654" y="2132309"/>
                  <a:pt x="870916" y="2203554"/>
                </a:cubicBezTo>
                <a:lnTo>
                  <a:pt x="825945" y="2218544"/>
                </a:lnTo>
                <a:cubicBezTo>
                  <a:pt x="810955" y="2223541"/>
                  <a:pt x="796304" y="2229702"/>
                  <a:pt x="780975" y="2233534"/>
                </a:cubicBezTo>
                <a:cubicBezTo>
                  <a:pt x="645725" y="2267347"/>
                  <a:pt x="700144" y="2250485"/>
                  <a:pt x="616083" y="2278505"/>
                </a:cubicBezTo>
                <a:cubicBezTo>
                  <a:pt x="494786" y="2238073"/>
                  <a:pt x="573790" y="2279849"/>
                  <a:pt x="556122" y="2023672"/>
                </a:cubicBezTo>
                <a:cubicBezTo>
                  <a:pt x="551639" y="1958677"/>
                  <a:pt x="547615" y="1893626"/>
                  <a:pt x="541132" y="1828800"/>
                </a:cubicBezTo>
                <a:cubicBezTo>
                  <a:pt x="537616" y="1793643"/>
                  <a:pt x="530812" y="1758891"/>
                  <a:pt x="526142" y="1723869"/>
                </a:cubicBezTo>
                <a:cubicBezTo>
                  <a:pt x="520818" y="1683937"/>
                  <a:pt x="516476" y="1643879"/>
                  <a:pt x="511152" y="1603947"/>
                </a:cubicBezTo>
                <a:cubicBezTo>
                  <a:pt x="504247" y="1552160"/>
                  <a:pt x="488507" y="1423748"/>
                  <a:pt x="466181" y="1379095"/>
                </a:cubicBezTo>
                <a:cubicBezTo>
                  <a:pt x="456188" y="1359108"/>
                  <a:pt x="445003" y="1339673"/>
                  <a:pt x="436201" y="1319134"/>
                </a:cubicBezTo>
                <a:cubicBezTo>
                  <a:pt x="412219" y="1263174"/>
                  <a:pt x="431001" y="1273858"/>
                  <a:pt x="391231" y="1214203"/>
                </a:cubicBezTo>
                <a:cubicBezTo>
                  <a:pt x="383391" y="1202444"/>
                  <a:pt x="371244" y="1194216"/>
                  <a:pt x="361250" y="1184223"/>
                </a:cubicBezTo>
                <a:cubicBezTo>
                  <a:pt x="352413" y="1166548"/>
                  <a:pt x="320124" y="1095772"/>
                  <a:pt x="301290" y="1079292"/>
                </a:cubicBezTo>
                <a:cubicBezTo>
                  <a:pt x="256629" y="1040214"/>
                  <a:pt x="219910" y="1017724"/>
                  <a:pt x="166378" y="1004341"/>
                </a:cubicBezTo>
                <a:cubicBezTo>
                  <a:pt x="141660" y="998162"/>
                  <a:pt x="116411" y="994348"/>
                  <a:pt x="91427" y="989351"/>
                </a:cubicBezTo>
                <a:cubicBezTo>
                  <a:pt x="96424" y="969364"/>
                  <a:pt x="98493" y="948407"/>
                  <a:pt x="106417" y="929390"/>
                </a:cubicBezTo>
                <a:cubicBezTo>
                  <a:pt x="137539" y="854698"/>
                  <a:pt x="177830" y="784207"/>
                  <a:pt x="226339" y="719528"/>
                </a:cubicBezTo>
                <a:cubicBezTo>
                  <a:pt x="256319" y="679554"/>
                  <a:pt x="297723" y="646000"/>
                  <a:pt x="316280" y="599606"/>
                </a:cubicBezTo>
                <a:cubicBezTo>
                  <a:pt x="326273" y="574623"/>
                  <a:pt x="332158" y="547572"/>
                  <a:pt x="346260" y="524656"/>
                </a:cubicBezTo>
                <a:cubicBezTo>
                  <a:pt x="372448" y="482101"/>
                  <a:pt x="406220" y="444708"/>
                  <a:pt x="436201" y="404734"/>
                </a:cubicBezTo>
                <a:cubicBezTo>
                  <a:pt x="451191" y="384747"/>
                  <a:pt x="463506" y="362440"/>
                  <a:pt x="481172" y="344774"/>
                </a:cubicBezTo>
                <a:cubicBezTo>
                  <a:pt x="491165" y="334780"/>
                  <a:pt x="502323" y="325829"/>
                  <a:pt x="511152" y="314793"/>
                </a:cubicBezTo>
                <a:cubicBezTo>
                  <a:pt x="522406" y="300725"/>
                  <a:pt x="529599" y="283663"/>
                  <a:pt x="541132" y="269823"/>
                </a:cubicBezTo>
                <a:cubicBezTo>
                  <a:pt x="564637" y="241618"/>
                  <a:pt x="615260" y="196995"/>
                  <a:pt x="646063" y="179882"/>
                </a:cubicBezTo>
                <a:cubicBezTo>
                  <a:pt x="672955" y="164942"/>
                  <a:pt x="732323" y="146131"/>
                  <a:pt x="765985" y="134911"/>
                </a:cubicBezTo>
                <a:cubicBezTo>
                  <a:pt x="834446" y="89271"/>
                  <a:pt x="786217" y="114140"/>
                  <a:pt x="870916" y="89941"/>
                </a:cubicBezTo>
                <a:cubicBezTo>
                  <a:pt x="886109" y="85600"/>
                  <a:pt x="900693" y="79292"/>
                  <a:pt x="915886" y="74951"/>
                </a:cubicBezTo>
                <a:cubicBezTo>
                  <a:pt x="935695" y="69291"/>
                  <a:pt x="956038" y="65620"/>
                  <a:pt x="975847" y="59960"/>
                </a:cubicBezTo>
                <a:cubicBezTo>
                  <a:pt x="991040" y="55619"/>
                  <a:pt x="1005488" y="48802"/>
                  <a:pt x="1020817" y="44970"/>
                </a:cubicBezTo>
                <a:cubicBezTo>
                  <a:pt x="1045535" y="38791"/>
                  <a:pt x="1070896" y="35507"/>
                  <a:pt x="1095768" y="29980"/>
                </a:cubicBezTo>
                <a:cubicBezTo>
                  <a:pt x="1152237" y="17432"/>
                  <a:pt x="1150619" y="16693"/>
                  <a:pt x="1200699" y="0"/>
                </a:cubicBezTo>
                <a:cubicBezTo>
                  <a:pt x="1220686" y="4997"/>
                  <a:pt x="1243518" y="3562"/>
                  <a:pt x="1260660" y="14990"/>
                </a:cubicBezTo>
                <a:cubicBezTo>
                  <a:pt x="1303114" y="43292"/>
                  <a:pt x="1281690" y="69019"/>
                  <a:pt x="1305631" y="104931"/>
                </a:cubicBezTo>
                <a:cubicBezTo>
                  <a:pt x="1317390" y="122570"/>
                  <a:pt x="1332070" y="139606"/>
                  <a:pt x="1350601" y="149901"/>
                </a:cubicBezTo>
                <a:cubicBezTo>
                  <a:pt x="1378226" y="165248"/>
                  <a:pt x="1411664" y="167047"/>
                  <a:pt x="1440542" y="179882"/>
                </a:cubicBezTo>
                <a:cubicBezTo>
                  <a:pt x="1457005" y="187199"/>
                  <a:pt x="1469871" y="200924"/>
                  <a:pt x="1485513" y="209862"/>
                </a:cubicBezTo>
                <a:cubicBezTo>
                  <a:pt x="1504915" y="220949"/>
                  <a:pt x="1525053" y="230766"/>
                  <a:pt x="1545473" y="239842"/>
                </a:cubicBezTo>
                <a:cubicBezTo>
                  <a:pt x="1570062" y="250771"/>
                  <a:pt x="1596040" y="258444"/>
                  <a:pt x="1620424" y="269823"/>
                </a:cubicBezTo>
                <a:cubicBezTo>
                  <a:pt x="1671048" y="293448"/>
                  <a:pt x="1718456" y="324026"/>
                  <a:pt x="1770326" y="344774"/>
                </a:cubicBezTo>
                <a:cubicBezTo>
                  <a:pt x="1795310" y="354767"/>
                  <a:pt x="1820930" y="363297"/>
                  <a:pt x="1845277" y="374754"/>
                </a:cubicBezTo>
                <a:cubicBezTo>
                  <a:pt x="1905934" y="403298"/>
                  <a:pt x="1967673" y="430205"/>
                  <a:pt x="2025158" y="464695"/>
                </a:cubicBezTo>
                <a:cubicBezTo>
                  <a:pt x="2050142" y="479685"/>
                  <a:pt x="2073057" y="498844"/>
                  <a:pt x="2100109" y="509665"/>
                </a:cubicBezTo>
                <a:cubicBezTo>
                  <a:pt x="2123765" y="519128"/>
                  <a:pt x="2150076" y="519659"/>
                  <a:pt x="2175060" y="524656"/>
                </a:cubicBezTo>
                <a:cubicBezTo>
                  <a:pt x="2293005" y="613113"/>
                  <a:pt x="2172559" y="530899"/>
                  <a:pt x="2309972" y="599606"/>
                </a:cubicBezTo>
                <a:cubicBezTo>
                  <a:pt x="2326086" y="607663"/>
                  <a:pt x="2340529" y="618777"/>
                  <a:pt x="2354942" y="629587"/>
                </a:cubicBezTo>
                <a:cubicBezTo>
                  <a:pt x="2400519" y="663770"/>
                  <a:pt x="2442451" y="702916"/>
                  <a:pt x="2489854" y="734518"/>
                </a:cubicBezTo>
                <a:cubicBezTo>
                  <a:pt x="2504844" y="744511"/>
                  <a:pt x="2522772" y="751107"/>
                  <a:pt x="2534824" y="764498"/>
                </a:cubicBezTo>
                <a:cubicBezTo>
                  <a:pt x="2573268" y="807213"/>
                  <a:pt x="2631446" y="882249"/>
                  <a:pt x="2654745" y="944380"/>
                </a:cubicBezTo>
                <a:cubicBezTo>
                  <a:pt x="2696229" y="1055004"/>
                  <a:pt x="2638962" y="958180"/>
                  <a:pt x="2699716" y="1049311"/>
                </a:cubicBezTo>
                <a:cubicBezTo>
                  <a:pt x="2694719" y="1099278"/>
                  <a:pt x="2699494" y="1151217"/>
                  <a:pt x="2684726" y="1199213"/>
                </a:cubicBezTo>
                <a:cubicBezTo>
                  <a:pt x="2678492" y="1219475"/>
                  <a:pt x="2653326" y="1227897"/>
                  <a:pt x="2639755" y="1244183"/>
                </a:cubicBezTo>
                <a:cubicBezTo>
                  <a:pt x="2628221" y="1258023"/>
                  <a:pt x="2620585" y="1274741"/>
                  <a:pt x="2609775" y="1289154"/>
                </a:cubicBezTo>
                <a:cubicBezTo>
                  <a:pt x="2575592" y="1334731"/>
                  <a:pt x="2540042" y="1379268"/>
                  <a:pt x="2504844" y="1424065"/>
                </a:cubicBezTo>
                <a:cubicBezTo>
                  <a:pt x="2485077" y="1449223"/>
                  <a:pt x="2467507" y="1476392"/>
                  <a:pt x="2444883" y="1499016"/>
                </a:cubicBezTo>
                <a:cubicBezTo>
                  <a:pt x="2419899" y="1524000"/>
                  <a:pt x="2389530" y="1544569"/>
                  <a:pt x="2369932" y="1573967"/>
                </a:cubicBezTo>
                <a:cubicBezTo>
                  <a:pt x="2326094" y="1639726"/>
                  <a:pt x="2354365" y="1608129"/>
                  <a:pt x="2279991" y="1663908"/>
                </a:cubicBezTo>
                <a:cubicBezTo>
                  <a:pt x="2269998" y="1678898"/>
                  <a:pt x="2261980" y="1695414"/>
                  <a:pt x="2250011" y="1708879"/>
                </a:cubicBezTo>
                <a:cubicBezTo>
                  <a:pt x="2221843" y="1740568"/>
                  <a:pt x="2185509" y="1764900"/>
                  <a:pt x="2160070" y="1798819"/>
                </a:cubicBezTo>
                <a:cubicBezTo>
                  <a:pt x="2145080" y="1818806"/>
                  <a:pt x="2131358" y="1839811"/>
                  <a:pt x="2115099" y="1858780"/>
                </a:cubicBezTo>
                <a:cubicBezTo>
                  <a:pt x="2101303" y="1874876"/>
                  <a:pt x="2083700" y="1887465"/>
                  <a:pt x="2070129" y="1903751"/>
                </a:cubicBezTo>
                <a:cubicBezTo>
                  <a:pt x="2037842" y="1942496"/>
                  <a:pt x="2040182" y="1948621"/>
                  <a:pt x="2025158" y="1993692"/>
                </a:cubicBezTo>
                <a:cubicBezTo>
                  <a:pt x="2030155" y="2088630"/>
                  <a:pt x="2027304" y="2184308"/>
                  <a:pt x="2040149" y="2278505"/>
                </a:cubicBezTo>
                <a:cubicBezTo>
                  <a:pt x="2042583" y="2296356"/>
                  <a:pt x="2061191" y="2307833"/>
                  <a:pt x="2070129" y="2323475"/>
                </a:cubicBezTo>
                <a:cubicBezTo>
                  <a:pt x="2081216" y="2342877"/>
                  <a:pt x="2088612" y="2364274"/>
                  <a:pt x="2100109" y="2383436"/>
                </a:cubicBezTo>
                <a:cubicBezTo>
                  <a:pt x="2118647" y="2414333"/>
                  <a:pt x="2143956" y="2441149"/>
                  <a:pt x="2160070" y="2473377"/>
                </a:cubicBezTo>
                <a:cubicBezTo>
                  <a:pt x="2201223" y="2555684"/>
                  <a:pt x="2176642" y="2515461"/>
                  <a:pt x="2235021" y="2593298"/>
                </a:cubicBezTo>
                <a:cubicBezTo>
                  <a:pt x="2240018" y="2608288"/>
                  <a:pt x="2263158" y="2629504"/>
                  <a:pt x="2250011" y="2638269"/>
                </a:cubicBezTo>
                <a:cubicBezTo>
                  <a:pt x="2232869" y="2649697"/>
                  <a:pt x="2209859" y="2628939"/>
                  <a:pt x="2190050" y="2623279"/>
                </a:cubicBezTo>
                <a:cubicBezTo>
                  <a:pt x="2134992" y="2607548"/>
                  <a:pt x="2133458" y="2600925"/>
                  <a:pt x="2070129" y="2578308"/>
                </a:cubicBezTo>
                <a:cubicBezTo>
                  <a:pt x="2025487" y="2562365"/>
                  <a:pt x="1979230" y="2550944"/>
                  <a:pt x="1935217" y="2533338"/>
                </a:cubicBezTo>
                <a:cubicBezTo>
                  <a:pt x="1910234" y="2523344"/>
                  <a:pt x="1885794" y="2511866"/>
                  <a:pt x="1860267" y="2503357"/>
                </a:cubicBezTo>
                <a:cubicBezTo>
                  <a:pt x="1840722" y="2496842"/>
                  <a:pt x="1819596" y="2495601"/>
                  <a:pt x="1800306" y="2488367"/>
                </a:cubicBezTo>
                <a:cubicBezTo>
                  <a:pt x="1658449" y="2435171"/>
                  <a:pt x="1829650" y="2476248"/>
                  <a:pt x="1665395" y="2443397"/>
                </a:cubicBezTo>
                <a:cubicBezTo>
                  <a:pt x="1615428" y="2423410"/>
                  <a:pt x="1568264" y="2393990"/>
                  <a:pt x="1515493" y="2383436"/>
                </a:cubicBezTo>
                <a:lnTo>
                  <a:pt x="1365591" y="2353456"/>
                </a:lnTo>
                <a:cubicBezTo>
                  <a:pt x="1325617" y="2333469"/>
                  <a:pt x="1286924" y="2310684"/>
                  <a:pt x="1245670" y="2293495"/>
                </a:cubicBezTo>
                <a:cubicBezTo>
                  <a:pt x="1226653" y="2285571"/>
                  <a:pt x="1204999" y="2285739"/>
                  <a:pt x="1185709" y="2278505"/>
                </a:cubicBezTo>
                <a:cubicBezTo>
                  <a:pt x="1119827" y="2253799"/>
                  <a:pt x="1136125" y="2250170"/>
                  <a:pt x="1080778" y="2218544"/>
                </a:cubicBezTo>
                <a:cubicBezTo>
                  <a:pt x="1028913" y="2188907"/>
                  <a:pt x="1026299" y="2190391"/>
                  <a:pt x="975847" y="2173574"/>
                </a:cubicBezTo>
                <a:cubicBezTo>
                  <a:pt x="960857" y="2163580"/>
                  <a:pt x="945537" y="2154065"/>
                  <a:pt x="930877" y="2143593"/>
                </a:cubicBezTo>
                <a:cubicBezTo>
                  <a:pt x="876944" y="2105069"/>
                  <a:pt x="876963" y="2100038"/>
                  <a:pt x="825945" y="2068642"/>
                </a:cubicBezTo>
                <a:cubicBezTo>
                  <a:pt x="776318" y="2038102"/>
                  <a:pt x="721546" y="2015102"/>
                  <a:pt x="676044" y="1978701"/>
                </a:cubicBezTo>
                <a:cubicBezTo>
                  <a:pt x="651060" y="1958714"/>
                  <a:pt x="625385" y="1939563"/>
                  <a:pt x="601093" y="1918741"/>
                </a:cubicBezTo>
                <a:cubicBezTo>
                  <a:pt x="590362" y="1909543"/>
                  <a:pt x="582149" y="1897589"/>
                  <a:pt x="571113" y="1888760"/>
                </a:cubicBezTo>
                <a:cubicBezTo>
                  <a:pt x="557045" y="1877505"/>
                  <a:pt x="539380" y="1871000"/>
                  <a:pt x="526142" y="1858780"/>
                </a:cubicBezTo>
                <a:cubicBezTo>
                  <a:pt x="474217" y="1810850"/>
                  <a:pt x="426207" y="1758846"/>
                  <a:pt x="376240" y="1708879"/>
                </a:cubicBezTo>
                <a:cubicBezTo>
                  <a:pt x="366246" y="1698885"/>
                  <a:pt x="354100" y="1690657"/>
                  <a:pt x="346260" y="1678898"/>
                </a:cubicBezTo>
                <a:cubicBezTo>
                  <a:pt x="306286" y="1618938"/>
                  <a:pt x="331270" y="1643921"/>
                  <a:pt x="271309" y="1603947"/>
                </a:cubicBezTo>
                <a:cubicBezTo>
                  <a:pt x="261316" y="1583960"/>
                  <a:pt x="252416" y="1563389"/>
                  <a:pt x="241329" y="1543987"/>
                </a:cubicBezTo>
                <a:cubicBezTo>
                  <a:pt x="227767" y="1520254"/>
                  <a:pt x="180173" y="1455151"/>
                  <a:pt x="166378" y="1439056"/>
                </a:cubicBezTo>
                <a:cubicBezTo>
                  <a:pt x="152582" y="1422960"/>
                  <a:pt x="135204" y="1410181"/>
                  <a:pt x="121408" y="1394085"/>
                </a:cubicBezTo>
                <a:cubicBezTo>
                  <a:pt x="93516" y="1361544"/>
                  <a:pt x="70185" y="1324747"/>
                  <a:pt x="46457" y="1289154"/>
                </a:cubicBezTo>
                <a:cubicBezTo>
                  <a:pt x="41460" y="1274164"/>
                  <a:pt x="38534" y="1258316"/>
                  <a:pt x="31467" y="1244183"/>
                </a:cubicBezTo>
                <a:cubicBezTo>
                  <a:pt x="23410" y="1228069"/>
                  <a:pt x="3279" y="1217140"/>
                  <a:pt x="1486" y="1199213"/>
                </a:cubicBezTo>
                <a:cubicBezTo>
                  <a:pt x="-5782" y="1126535"/>
                  <a:pt x="13516" y="1082253"/>
                  <a:pt x="61447" y="1034321"/>
                </a:cubicBezTo>
                <a:cubicBezTo>
                  <a:pt x="74186" y="1021582"/>
                  <a:pt x="92952" y="1016310"/>
                  <a:pt x="106417" y="1004341"/>
                </a:cubicBezTo>
                <a:cubicBezTo>
                  <a:pt x="138106" y="976173"/>
                  <a:pt x="162439" y="939839"/>
                  <a:pt x="196358" y="914400"/>
                </a:cubicBezTo>
                <a:cubicBezTo>
                  <a:pt x="378795" y="777572"/>
                  <a:pt x="119249" y="969019"/>
                  <a:pt x="331270" y="824459"/>
                </a:cubicBezTo>
                <a:cubicBezTo>
                  <a:pt x="417177" y="765886"/>
                  <a:pt x="501495" y="705011"/>
                  <a:pt x="586103" y="644577"/>
                </a:cubicBezTo>
                <a:cubicBezTo>
                  <a:pt x="606433" y="630056"/>
                  <a:pt x="622361" y="607506"/>
                  <a:pt x="646063" y="599606"/>
                </a:cubicBezTo>
                <a:cubicBezTo>
                  <a:pt x="661053" y="594609"/>
                  <a:pt x="676363" y="590484"/>
                  <a:pt x="691034" y="584616"/>
                </a:cubicBezTo>
                <a:cubicBezTo>
                  <a:pt x="751345" y="560491"/>
                  <a:pt x="807220" y="522404"/>
                  <a:pt x="870916" y="509665"/>
                </a:cubicBezTo>
                <a:cubicBezTo>
                  <a:pt x="961361" y="491576"/>
                  <a:pt x="921696" y="502732"/>
                  <a:pt x="990837" y="479685"/>
                </a:cubicBezTo>
                <a:lnTo>
                  <a:pt x="1470522" y="509665"/>
                </a:lnTo>
                <a:cubicBezTo>
                  <a:pt x="1508564" y="512750"/>
                  <a:pt x="1553801" y="525905"/>
                  <a:pt x="1590444" y="539646"/>
                </a:cubicBezTo>
                <a:cubicBezTo>
                  <a:pt x="1615639" y="549094"/>
                  <a:pt x="1641772" y="556741"/>
                  <a:pt x="1665395" y="569626"/>
                </a:cubicBezTo>
                <a:cubicBezTo>
                  <a:pt x="1697027" y="586880"/>
                  <a:pt x="1723108" y="613473"/>
                  <a:pt x="1755336" y="629587"/>
                </a:cubicBezTo>
                <a:cubicBezTo>
                  <a:pt x="1775323" y="639580"/>
                  <a:pt x="1797657" y="645848"/>
                  <a:pt x="1815296" y="659567"/>
                </a:cubicBezTo>
                <a:cubicBezTo>
                  <a:pt x="1877928" y="708281"/>
                  <a:pt x="1921904" y="774510"/>
                  <a:pt x="1965198" y="839449"/>
                </a:cubicBezTo>
                <a:cubicBezTo>
                  <a:pt x="2012262" y="980641"/>
                  <a:pt x="1944325" y="799174"/>
                  <a:pt x="2010168" y="914400"/>
                </a:cubicBezTo>
                <a:cubicBezTo>
                  <a:pt x="2023518" y="937763"/>
                  <a:pt x="2031640" y="963824"/>
                  <a:pt x="2040149" y="989351"/>
                </a:cubicBezTo>
                <a:cubicBezTo>
                  <a:pt x="2046664" y="1008896"/>
                  <a:pt x="2050670" y="1029200"/>
                  <a:pt x="2055139" y="1049311"/>
                </a:cubicBezTo>
                <a:cubicBezTo>
                  <a:pt x="2076351" y="1144766"/>
                  <a:pt x="2072024" y="1141322"/>
                  <a:pt x="2085119" y="1259174"/>
                </a:cubicBezTo>
                <a:cubicBezTo>
                  <a:pt x="2082992" y="1297453"/>
                  <a:pt x="2088773" y="1499267"/>
                  <a:pt x="2055139" y="1588957"/>
                </a:cubicBezTo>
                <a:cubicBezTo>
                  <a:pt x="2047293" y="1609880"/>
                  <a:pt x="2036245" y="1629516"/>
                  <a:pt x="2025158" y="1648918"/>
                </a:cubicBezTo>
                <a:cubicBezTo>
                  <a:pt x="2016220" y="1664560"/>
                  <a:pt x="2007917" y="1681149"/>
                  <a:pt x="1995178" y="1693888"/>
                </a:cubicBezTo>
                <a:cubicBezTo>
                  <a:pt x="1966118" y="1722949"/>
                  <a:pt x="1941815" y="1726667"/>
                  <a:pt x="1905237" y="1738859"/>
                </a:cubicBezTo>
                <a:cubicBezTo>
                  <a:pt x="1765329" y="1718872"/>
                  <a:pt x="1623168" y="1710911"/>
                  <a:pt x="1485513" y="1678898"/>
                </a:cubicBezTo>
                <a:cubicBezTo>
                  <a:pt x="1462056" y="1673443"/>
                  <a:pt x="1183796" y="1559096"/>
                  <a:pt x="1125749" y="1528997"/>
                </a:cubicBezTo>
                <a:cubicBezTo>
                  <a:pt x="1072576" y="1501426"/>
                  <a:pt x="802909" y="1358118"/>
                  <a:pt x="721014" y="1289154"/>
                </a:cubicBezTo>
                <a:cubicBezTo>
                  <a:pt x="567807" y="1160138"/>
                  <a:pt x="602937" y="1166763"/>
                  <a:pt x="496162" y="1049311"/>
                </a:cubicBezTo>
                <a:cubicBezTo>
                  <a:pt x="437336" y="984603"/>
                  <a:pt x="409104" y="979222"/>
                  <a:pt x="376240" y="899410"/>
                </a:cubicBezTo>
                <a:cubicBezTo>
                  <a:pt x="352175" y="840967"/>
                  <a:pt x="336267" y="779489"/>
                  <a:pt x="316280" y="719528"/>
                </a:cubicBezTo>
                <a:cubicBezTo>
                  <a:pt x="321277" y="654571"/>
                  <a:pt x="319948" y="588814"/>
                  <a:pt x="331270" y="524656"/>
                </a:cubicBezTo>
                <a:cubicBezTo>
                  <a:pt x="341237" y="468175"/>
                  <a:pt x="386753" y="444114"/>
                  <a:pt x="421211" y="404734"/>
                </a:cubicBezTo>
                <a:cubicBezTo>
                  <a:pt x="437663" y="385932"/>
                  <a:pt x="448515" y="362440"/>
                  <a:pt x="466181" y="344774"/>
                </a:cubicBezTo>
                <a:cubicBezTo>
                  <a:pt x="513567" y="297388"/>
                  <a:pt x="631848" y="241425"/>
                  <a:pt x="676044" y="224852"/>
                </a:cubicBezTo>
                <a:cubicBezTo>
                  <a:pt x="688843" y="220052"/>
                  <a:pt x="866086" y="195562"/>
                  <a:pt x="870916" y="194872"/>
                </a:cubicBezTo>
                <a:cubicBezTo>
                  <a:pt x="1010824" y="199869"/>
                  <a:pt x="1151602" y="193504"/>
                  <a:pt x="1290640" y="209862"/>
                </a:cubicBezTo>
                <a:cubicBezTo>
                  <a:pt x="1323930" y="213778"/>
                  <a:pt x="1350147" y="240787"/>
                  <a:pt x="1380581" y="254833"/>
                </a:cubicBezTo>
                <a:cubicBezTo>
                  <a:pt x="1415133" y="270780"/>
                  <a:pt x="1452473" y="280923"/>
                  <a:pt x="1485513" y="299803"/>
                </a:cubicBezTo>
                <a:cubicBezTo>
                  <a:pt x="1511610" y="314715"/>
                  <a:pt x="1634939" y="406435"/>
                  <a:pt x="1665395" y="434715"/>
                </a:cubicBezTo>
                <a:cubicBezTo>
                  <a:pt x="1711999" y="477990"/>
                  <a:pt x="1771864" y="512743"/>
                  <a:pt x="1800306" y="569626"/>
                </a:cubicBezTo>
                <a:cubicBezTo>
                  <a:pt x="1815296" y="599606"/>
                  <a:pt x="1829226" y="630141"/>
                  <a:pt x="1845277" y="659567"/>
                </a:cubicBezTo>
                <a:cubicBezTo>
                  <a:pt x="1859229" y="685145"/>
                  <a:pt x="1879426" y="707466"/>
                  <a:pt x="1890247" y="734518"/>
                </a:cubicBezTo>
                <a:cubicBezTo>
                  <a:pt x="1909621" y="782954"/>
                  <a:pt x="1920227" y="834452"/>
                  <a:pt x="1935217" y="884419"/>
                </a:cubicBezTo>
                <a:cubicBezTo>
                  <a:pt x="1955341" y="1105773"/>
                  <a:pt x="1964976" y="1131330"/>
                  <a:pt x="1935217" y="1409075"/>
                </a:cubicBezTo>
                <a:cubicBezTo>
                  <a:pt x="1932836" y="1431294"/>
                  <a:pt x="1914312" y="1448616"/>
                  <a:pt x="1905237" y="1469036"/>
                </a:cubicBezTo>
                <a:cubicBezTo>
                  <a:pt x="1894309" y="1493625"/>
                  <a:pt x="1889359" y="1521070"/>
                  <a:pt x="1875257" y="1543987"/>
                </a:cubicBezTo>
                <a:cubicBezTo>
                  <a:pt x="1849622" y="1585643"/>
                  <a:pt x="1727607" y="1745228"/>
                  <a:pt x="1680385" y="1768839"/>
                </a:cubicBezTo>
                <a:cubicBezTo>
                  <a:pt x="1597635" y="1810213"/>
                  <a:pt x="1642336" y="1794436"/>
                  <a:pt x="1545473" y="1813810"/>
                </a:cubicBezTo>
                <a:cubicBezTo>
                  <a:pt x="1490509" y="1808813"/>
                  <a:pt x="1434547" y="1810383"/>
                  <a:pt x="1380581" y="1798819"/>
                </a:cubicBezTo>
                <a:cubicBezTo>
                  <a:pt x="1362965" y="1795044"/>
                  <a:pt x="1349832" y="1779900"/>
                  <a:pt x="1335611" y="1768839"/>
                </a:cubicBezTo>
                <a:cubicBezTo>
                  <a:pt x="1304806" y="1744880"/>
                  <a:pt x="1274438" y="1720259"/>
                  <a:pt x="1245670" y="1693888"/>
                </a:cubicBezTo>
                <a:cubicBezTo>
                  <a:pt x="1214416" y="1665238"/>
                  <a:pt x="1174690" y="1641869"/>
                  <a:pt x="1155729" y="1603947"/>
                </a:cubicBezTo>
                <a:cubicBezTo>
                  <a:pt x="1083734" y="1459959"/>
                  <a:pt x="1112366" y="1525522"/>
                  <a:pt x="1065788" y="1409075"/>
                </a:cubicBezTo>
                <a:cubicBezTo>
                  <a:pt x="1070785" y="1259173"/>
                  <a:pt x="1064657" y="1108486"/>
                  <a:pt x="1080778" y="959370"/>
                </a:cubicBezTo>
                <a:cubicBezTo>
                  <a:pt x="1083208" y="936894"/>
                  <a:pt x="1179369" y="743394"/>
                  <a:pt x="1185709" y="734518"/>
                </a:cubicBezTo>
                <a:cubicBezTo>
                  <a:pt x="1235167" y="665277"/>
                  <a:pt x="1287762" y="597020"/>
                  <a:pt x="1350601" y="539646"/>
                </a:cubicBezTo>
                <a:cubicBezTo>
                  <a:pt x="1351087" y="539202"/>
                  <a:pt x="1551020" y="401961"/>
                  <a:pt x="1605434" y="374754"/>
                </a:cubicBezTo>
                <a:cubicBezTo>
                  <a:pt x="1629501" y="362720"/>
                  <a:pt x="1654612" y="352506"/>
                  <a:pt x="1680385" y="344774"/>
                </a:cubicBezTo>
                <a:cubicBezTo>
                  <a:pt x="1704789" y="337453"/>
                  <a:pt x="1730352" y="334780"/>
                  <a:pt x="1755336" y="329783"/>
                </a:cubicBezTo>
                <a:cubicBezTo>
                  <a:pt x="1840280" y="334780"/>
                  <a:pt x="1925932" y="332740"/>
                  <a:pt x="2010168" y="344774"/>
                </a:cubicBezTo>
                <a:cubicBezTo>
                  <a:pt x="2032289" y="347934"/>
                  <a:pt x="2055097" y="358219"/>
                  <a:pt x="2070129" y="374754"/>
                </a:cubicBezTo>
                <a:cubicBezTo>
                  <a:pt x="2106486" y="414746"/>
                  <a:pt x="2160070" y="509665"/>
                  <a:pt x="2160070" y="509665"/>
                </a:cubicBezTo>
                <a:cubicBezTo>
                  <a:pt x="2175060" y="554636"/>
                  <a:pt x="2191099" y="599270"/>
                  <a:pt x="2205040" y="644577"/>
                </a:cubicBezTo>
                <a:cubicBezTo>
                  <a:pt x="2221306" y="697440"/>
                  <a:pt x="2225639" y="738187"/>
                  <a:pt x="2235021" y="794479"/>
                </a:cubicBezTo>
                <a:cubicBezTo>
                  <a:pt x="2225027" y="959371"/>
                  <a:pt x="2225038" y="1125175"/>
                  <a:pt x="2205040" y="1289154"/>
                </a:cubicBezTo>
                <a:cubicBezTo>
                  <a:pt x="2199863" y="1331605"/>
                  <a:pt x="2121077" y="1495798"/>
                  <a:pt x="2100109" y="1528997"/>
                </a:cubicBezTo>
                <a:cubicBezTo>
                  <a:pt x="2063817" y="1586459"/>
                  <a:pt x="2021472" y="1639902"/>
                  <a:pt x="1980188" y="1693888"/>
                </a:cubicBezTo>
                <a:cubicBezTo>
                  <a:pt x="1956482" y="1724888"/>
                  <a:pt x="1933767" y="1757201"/>
                  <a:pt x="1905237" y="1783829"/>
                </a:cubicBezTo>
                <a:cubicBezTo>
                  <a:pt x="1851501" y="1833983"/>
                  <a:pt x="1756062" y="1910883"/>
                  <a:pt x="1680385" y="1948721"/>
                </a:cubicBezTo>
                <a:cubicBezTo>
                  <a:pt x="1656318" y="1960755"/>
                  <a:pt x="1630961" y="1970192"/>
                  <a:pt x="1605434" y="1978701"/>
                </a:cubicBezTo>
                <a:cubicBezTo>
                  <a:pt x="1573671" y="1989289"/>
                  <a:pt x="1500235" y="2002739"/>
                  <a:pt x="1470522" y="2008682"/>
                </a:cubicBezTo>
                <a:cubicBezTo>
                  <a:pt x="1315624" y="1998688"/>
                  <a:pt x="1160098" y="1995842"/>
                  <a:pt x="1005827" y="1978701"/>
                </a:cubicBezTo>
                <a:cubicBezTo>
                  <a:pt x="979084" y="1975730"/>
                  <a:pt x="955466" y="1959649"/>
                  <a:pt x="930877" y="1948721"/>
                </a:cubicBezTo>
                <a:cubicBezTo>
                  <a:pt x="888011" y="1929670"/>
                  <a:pt x="833810" y="1899000"/>
                  <a:pt x="795965" y="1873770"/>
                </a:cubicBezTo>
                <a:cubicBezTo>
                  <a:pt x="775177" y="1859912"/>
                  <a:pt x="753670" y="1846466"/>
                  <a:pt x="736004" y="1828800"/>
                </a:cubicBezTo>
                <a:cubicBezTo>
                  <a:pt x="718338" y="1811134"/>
                  <a:pt x="707293" y="1787808"/>
                  <a:pt x="691034" y="1768839"/>
                </a:cubicBezTo>
                <a:cubicBezTo>
                  <a:pt x="677238" y="1752743"/>
                  <a:pt x="661053" y="1738859"/>
                  <a:pt x="646063" y="1723869"/>
                </a:cubicBezTo>
                <a:cubicBezTo>
                  <a:pt x="636070" y="1703882"/>
                  <a:pt x="623149" y="1685107"/>
                  <a:pt x="616083" y="1663908"/>
                </a:cubicBezTo>
                <a:cubicBezTo>
                  <a:pt x="552161" y="1472140"/>
                  <a:pt x="685207" y="1114118"/>
                  <a:pt x="706024" y="1034321"/>
                </a:cubicBezTo>
                <a:cubicBezTo>
                  <a:pt x="726806" y="954655"/>
                  <a:pt x="854870" y="801287"/>
                  <a:pt x="900896" y="749508"/>
                </a:cubicBezTo>
                <a:cubicBezTo>
                  <a:pt x="966999" y="675142"/>
                  <a:pt x="1007184" y="635565"/>
                  <a:pt x="1080778" y="584616"/>
                </a:cubicBezTo>
                <a:cubicBezTo>
                  <a:pt x="1125216" y="553851"/>
                  <a:pt x="1166965" y="518063"/>
                  <a:pt x="1215690" y="494675"/>
                </a:cubicBezTo>
                <a:cubicBezTo>
                  <a:pt x="1341568" y="434254"/>
                  <a:pt x="1436497" y="410172"/>
                  <a:pt x="1560463" y="374754"/>
                </a:cubicBezTo>
                <a:cubicBezTo>
                  <a:pt x="1690378" y="394741"/>
                  <a:pt x="1824748" y="395509"/>
                  <a:pt x="1950208" y="434715"/>
                </a:cubicBezTo>
                <a:cubicBezTo>
                  <a:pt x="1990677" y="447361"/>
                  <a:pt x="2040149" y="524656"/>
                  <a:pt x="2040149" y="524656"/>
                </a:cubicBezTo>
                <a:cubicBezTo>
                  <a:pt x="2045146" y="544643"/>
                  <a:pt x="2047905" y="565326"/>
                  <a:pt x="2055139" y="584616"/>
                </a:cubicBezTo>
                <a:cubicBezTo>
                  <a:pt x="2062985" y="605539"/>
                  <a:pt x="2078053" y="623378"/>
                  <a:pt x="2085119" y="644577"/>
                </a:cubicBezTo>
                <a:cubicBezTo>
                  <a:pt x="2093176" y="668748"/>
                  <a:pt x="2095112" y="694544"/>
                  <a:pt x="2100109" y="719528"/>
                </a:cubicBezTo>
                <a:cubicBezTo>
                  <a:pt x="2114527" y="892551"/>
                  <a:pt x="2134190" y="1034061"/>
                  <a:pt x="2100109" y="1214203"/>
                </a:cubicBezTo>
                <a:cubicBezTo>
                  <a:pt x="2084237" y="1298099"/>
                  <a:pt x="2041282" y="1374533"/>
                  <a:pt x="2010168" y="1454046"/>
                </a:cubicBezTo>
                <a:cubicBezTo>
                  <a:pt x="1996301" y="1489483"/>
                  <a:pt x="1984078" y="1525937"/>
                  <a:pt x="1965198" y="1558977"/>
                </a:cubicBezTo>
                <a:cubicBezTo>
                  <a:pt x="1949920" y="1585713"/>
                  <a:pt x="1858838" y="1707927"/>
                  <a:pt x="1830286" y="1738859"/>
                </a:cubicBezTo>
                <a:cubicBezTo>
                  <a:pt x="1791942" y="1780398"/>
                  <a:pt x="1763297" y="1838930"/>
                  <a:pt x="1710365" y="1858780"/>
                </a:cubicBezTo>
                <a:cubicBezTo>
                  <a:pt x="1571154" y="1910985"/>
                  <a:pt x="1631861" y="1893397"/>
                  <a:pt x="1530483" y="1918741"/>
                </a:cubicBezTo>
                <a:cubicBezTo>
                  <a:pt x="1410562" y="1878767"/>
                  <a:pt x="1287292" y="1847704"/>
                  <a:pt x="1170719" y="1798819"/>
                </a:cubicBezTo>
                <a:cubicBezTo>
                  <a:pt x="1059756" y="1752286"/>
                  <a:pt x="1083267" y="1733298"/>
                  <a:pt x="1020817" y="1663908"/>
                </a:cubicBezTo>
                <a:cubicBezTo>
                  <a:pt x="858548" y="1483608"/>
                  <a:pt x="1006263" y="1664344"/>
                  <a:pt x="825945" y="1484026"/>
                </a:cubicBezTo>
                <a:cubicBezTo>
                  <a:pt x="739241" y="1397322"/>
                  <a:pt x="712520" y="1327180"/>
                  <a:pt x="646063" y="1214203"/>
                </a:cubicBezTo>
                <a:cubicBezTo>
                  <a:pt x="631291" y="1189090"/>
                  <a:pt x="601093" y="1139252"/>
                  <a:pt x="601093" y="1139252"/>
                </a:cubicBezTo>
                <a:cubicBezTo>
                  <a:pt x="577183" y="1019703"/>
                  <a:pt x="556761" y="957776"/>
                  <a:pt x="616083" y="809469"/>
                </a:cubicBezTo>
                <a:cubicBezTo>
                  <a:pt x="637078" y="756981"/>
                  <a:pt x="694464" y="727891"/>
                  <a:pt x="736004" y="689547"/>
                </a:cubicBezTo>
                <a:cubicBezTo>
                  <a:pt x="759514" y="667846"/>
                  <a:pt x="783962" y="646764"/>
                  <a:pt x="810955" y="629587"/>
                </a:cubicBezTo>
                <a:cubicBezTo>
                  <a:pt x="856770" y="600432"/>
                  <a:pt x="937348" y="566979"/>
                  <a:pt x="990837" y="554636"/>
                </a:cubicBezTo>
                <a:cubicBezTo>
                  <a:pt x="1025264" y="546691"/>
                  <a:pt x="1060791" y="544643"/>
                  <a:pt x="1095768" y="539646"/>
                </a:cubicBezTo>
                <a:cubicBezTo>
                  <a:pt x="1195703" y="544643"/>
                  <a:pt x="1297313" y="535740"/>
                  <a:pt x="1395572" y="554636"/>
                </a:cubicBezTo>
                <a:cubicBezTo>
                  <a:pt x="1430956" y="561441"/>
                  <a:pt x="1456891" y="592709"/>
                  <a:pt x="1485513" y="614597"/>
                </a:cubicBezTo>
                <a:cubicBezTo>
                  <a:pt x="1541925" y="657736"/>
                  <a:pt x="1598487" y="701052"/>
                  <a:pt x="1650404" y="749508"/>
                </a:cubicBezTo>
                <a:cubicBezTo>
                  <a:pt x="1702144" y="797799"/>
                  <a:pt x="1726606" y="851193"/>
                  <a:pt x="1755336" y="914400"/>
                </a:cubicBezTo>
                <a:cubicBezTo>
                  <a:pt x="1766471" y="938896"/>
                  <a:pt x="1774388" y="964762"/>
                  <a:pt x="1785316" y="989351"/>
                </a:cubicBezTo>
                <a:cubicBezTo>
                  <a:pt x="1794391" y="1009771"/>
                  <a:pt x="1805303" y="1029324"/>
                  <a:pt x="1815296" y="1049311"/>
                </a:cubicBezTo>
                <a:cubicBezTo>
                  <a:pt x="1849317" y="1219415"/>
                  <a:pt x="1832918" y="1149777"/>
                  <a:pt x="1860267" y="1259174"/>
                </a:cubicBezTo>
                <a:cubicBezTo>
                  <a:pt x="1847062" y="1397826"/>
                  <a:pt x="1885594" y="1519435"/>
                  <a:pt x="1800306" y="1618938"/>
                </a:cubicBezTo>
                <a:cubicBezTo>
                  <a:pt x="1781911" y="1640399"/>
                  <a:pt x="1761806" y="1660503"/>
                  <a:pt x="1740345" y="1678898"/>
                </a:cubicBezTo>
                <a:cubicBezTo>
                  <a:pt x="1726666" y="1690623"/>
                  <a:pt x="1712853" y="1704509"/>
                  <a:pt x="1695375" y="1708879"/>
                </a:cubicBezTo>
                <a:cubicBezTo>
                  <a:pt x="1651479" y="1719853"/>
                  <a:pt x="1605434" y="1718872"/>
                  <a:pt x="1560463" y="1723869"/>
                </a:cubicBezTo>
                <a:cubicBezTo>
                  <a:pt x="1410561" y="1713875"/>
                  <a:pt x="1259773" y="1712993"/>
                  <a:pt x="1110758" y="1693888"/>
                </a:cubicBezTo>
                <a:cubicBezTo>
                  <a:pt x="1063740" y="1687860"/>
                  <a:pt x="1019342" y="1667766"/>
                  <a:pt x="975847" y="1648918"/>
                </a:cubicBezTo>
                <a:cubicBezTo>
                  <a:pt x="895379" y="1614049"/>
                  <a:pt x="647304" y="1505735"/>
                  <a:pt x="541132" y="1424065"/>
                </a:cubicBezTo>
                <a:cubicBezTo>
                  <a:pt x="513127" y="1402523"/>
                  <a:pt x="492443" y="1372751"/>
                  <a:pt x="466181" y="1349115"/>
                </a:cubicBezTo>
                <a:cubicBezTo>
                  <a:pt x="442400" y="1327712"/>
                  <a:pt x="416214" y="1309141"/>
                  <a:pt x="391231" y="1289154"/>
                </a:cubicBezTo>
                <a:cubicBezTo>
                  <a:pt x="297554" y="1139271"/>
                  <a:pt x="322946" y="1215898"/>
                  <a:pt x="301290" y="1064301"/>
                </a:cubicBezTo>
                <a:cubicBezTo>
                  <a:pt x="311283" y="1024327"/>
                  <a:pt x="306548" y="977343"/>
                  <a:pt x="331270" y="944380"/>
                </a:cubicBezTo>
                <a:cubicBezTo>
                  <a:pt x="346604" y="923935"/>
                  <a:pt x="515019" y="845126"/>
                  <a:pt x="541132" y="839449"/>
                </a:cubicBezTo>
                <a:cubicBezTo>
                  <a:pt x="619863" y="822334"/>
                  <a:pt x="780975" y="809469"/>
                  <a:pt x="780975" y="809469"/>
                </a:cubicBezTo>
                <a:cubicBezTo>
                  <a:pt x="920883" y="824459"/>
                  <a:pt x="1063168" y="824703"/>
                  <a:pt x="1200699" y="854439"/>
                </a:cubicBezTo>
                <a:cubicBezTo>
                  <a:pt x="1277879" y="871126"/>
                  <a:pt x="1333098" y="932711"/>
                  <a:pt x="1395572" y="974360"/>
                </a:cubicBezTo>
                <a:cubicBezTo>
                  <a:pt x="1434794" y="1000508"/>
                  <a:pt x="1477480" y="1021435"/>
                  <a:pt x="1515493" y="1049311"/>
                </a:cubicBezTo>
                <a:cubicBezTo>
                  <a:pt x="1624438" y="1129204"/>
                  <a:pt x="1684536" y="1206947"/>
                  <a:pt x="1770326" y="1319134"/>
                </a:cubicBezTo>
                <a:cubicBezTo>
                  <a:pt x="1788024" y="1342278"/>
                  <a:pt x="1802975" y="1367683"/>
                  <a:pt x="1815296" y="1394085"/>
                </a:cubicBezTo>
                <a:cubicBezTo>
                  <a:pt x="1838054" y="1442853"/>
                  <a:pt x="1864703" y="1491216"/>
                  <a:pt x="1875257" y="1543987"/>
                </a:cubicBezTo>
                <a:lnTo>
                  <a:pt x="1890247" y="1618938"/>
                </a:lnTo>
                <a:cubicBezTo>
                  <a:pt x="1904508" y="1775805"/>
                  <a:pt x="1925739" y="1923918"/>
                  <a:pt x="1890247" y="2083633"/>
                </a:cubicBezTo>
                <a:cubicBezTo>
                  <a:pt x="1880923" y="2125593"/>
                  <a:pt x="1845690" y="2158170"/>
                  <a:pt x="1815296" y="2188564"/>
                </a:cubicBezTo>
                <a:cubicBezTo>
                  <a:pt x="1794694" y="2209166"/>
                  <a:pt x="1767397" y="2222713"/>
                  <a:pt x="1740345" y="2233534"/>
                </a:cubicBezTo>
                <a:cubicBezTo>
                  <a:pt x="1716689" y="2242996"/>
                  <a:pt x="1690378" y="2243527"/>
                  <a:pt x="1665395" y="2248524"/>
                </a:cubicBezTo>
                <a:cubicBezTo>
                  <a:pt x="1610431" y="2243527"/>
                  <a:pt x="1553680" y="2248305"/>
                  <a:pt x="1500503" y="2233534"/>
                </a:cubicBezTo>
                <a:cubicBezTo>
                  <a:pt x="1461688" y="2222752"/>
                  <a:pt x="1429881" y="2194687"/>
                  <a:pt x="1395572" y="2173574"/>
                </a:cubicBezTo>
                <a:cubicBezTo>
                  <a:pt x="1307014" y="2119077"/>
                  <a:pt x="1287971" y="2104988"/>
                  <a:pt x="1215690" y="2023672"/>
                </a:cubicBezTo>
                <a:cubicBezTo>
                  <a:pt x="1080964" y="1872106"/>
                  <a:pt x="955938" y="1743988"/>
                  <a:pt x="855926" y="1573967"/>
                </a:cubicBezTo>
                <a:cubicBezTo>
                  <a:pt x="833266" y="1535445"/>
                  <a:pt x="816997" y="1493480"/>
                  <a:pt x="795965" y="1454046"/>
                </a:cubicBezTo>
                <a:cubicBezTo>
                  <a:pt x="777007" y="1418501"/>
                  <a:pt x="752886" y="1385692"/>
                  <a:pt x="736004" y="1349115"/>
                </a:cubicBezTo>
                <a:cubicBezTo>
                  <a:pt x="697498" y="1265685"/>
                  <a:pt x="690644" y="1166894"/>
                  <a:pt x="676044" y="1079292"/>
                </a:cubicBezTo>
                <a:cubicBezTo>
                  <a:pt x="691034" y="974361"/>
                  <a:pt x="698020" y="867971"/>
                  <a:pt x="721014" y="764498"/>
                </a:cubicBezTo>
                <a:cubicBezTo>
                  <a:pt x="728285" y="731777"/>
                  <a:pt x="747776" y="702699"/>
                  <a:pt x="765985" y="674557"/>
                </a:cubicBezTo>
                <a:cubicBezTo>
                  <a:pt x="819401" y="592005"/>
                  <a:pt x="872422" y="513969"/>
                  <a:pt x="945867" y="449705"/>
                </a:cubicBezTo>
                <a:cubicBezTo>
                  <a:pt x="964669" y="433253"/>
                  <a:pt x="985497" y="419255"/>
                  <a:pt x="1005827" y="404734"/>
                </a:cubicBezTo>
                <a:cubicBezTo>
                  <a:pt x="1020487" y="394262"/>
                  <a:pt x="1034239" y="381851"/>
                  <a:pt x="1050798" y="374754"/>
                </a:cubicBezTo>
                <a:cubicBezTo>
                  <a:pt x="1069734" y="366639"/>
                  <a:pt x="1090949" y="365424"/>
                  <a:pt x="1110758" y="359764"/>
                </a:cubicBezTo>
                <a:cubicBezTo>
                  <a:pt x="1125951" y="355423"/>
                  <a:pt x="1140739" y="349771"/>
                  <a:pt x="1155729" y="344774"/>
                </a:cubicBezTo>
                <a:cubicBezTo>
                  <a:pt x="1240673" y="349771"/>
                  <a:pt x="1326412" y="347142"/>
                  <a:pt x="1410562" y="359764"/>
                </a:cubicBezTo>
                <a:cubicBezTo>
                  <a:pt x="1428378" y="362436"/>
                  <a:pt x="1439418" y="381687"/>
                  <a:pt x="1455532" y="389744"/>
                </a:cubicBezTo>
                <a:cubicBezTo>
                  <a:pt x="1469665" y="396810"/>
                  <a:pt x="1485513" y="399737"/>
                  <a:pt x="1500503" y="404734"/>
                </a:cubicBezTo>
                <a:cubicBezTo>
                  <a:pt x="1563451" y="467684"/>
                  <a:pt x="1549605" y="451123"/>
                  <a:pt x="1620424" y="539646"/>
                </a:cubicBezTo>
                <a:cubicBezTo>
                  <a:pt x="1636031" y="559155"/>
                  <a:pt x="1652807" y="578026"/>
                  <a:pt x="1665395" y="599606"/>
                </a:cubicBezTo>
                <a:cubicBezTo>
                  <a:pt x="1687914" y="638210"/>
                  <a:pt x="1705368" y="679554"/>
                  <a:pt x="1725355" y="719528"/>
                </a:cubicBezTo>
                <a:cubicBezTo>
                  <a:pt x="1725359" y="719535"/>
                  <a:pt x="1785314" y="839441"/>
                  <a:pt x="1785316" y="839449"/>
                </a:cubicBezTo>
                <a:cubicBezTo>
                  <a:pt x="1799091" y="894549"/>
                  <a:pt x="1821057" y="974332"/>
                  <a:pt x="1830286" y="1034321"/>
                </a:cubicBezTo>
                <a:cubicBezTo>
                  <a:pt x="1836412" y="1074137"/>
                  <a:pt x="1840280" y="1114268"/>
                  <a:pt x="1845277" y="1154242"/>
                </a:cubicBezTo>
                <a:cubicBezTo>
                  <a:pt x="1840280" y="1254177"/>
                  <a:pt x="1842697" y="1354759"/>
                  <a:pt x="1830286" y="1454046"/>
                </a:cubicBezTo>
                <a:cubicBezTo>
                  <a:pt x="1827514" y="1476219"/>
                  <a:pt x="1811393" y="1494604"/>
                  <a:pt x="1800306" y="1514006"/>
                </a:cubicBezTo>
                <a:cubicBezTo>
                  <a:pt x="1783901" y="1542715"/>
                  <a:pt x="1766267" y="1568220"/>
                  <a:pt x="1740345" y="1588957"/>
                </a:cubicBezTo>
                <a:cubicBezTo>
                  <a:pt x="1726277" y="1600211"/>
                  <a:pt x="1710652" y="1609390"/>
                  <a:pt x="1695375" y="1618938"/>
                </a:cubicBezTo>
                <a:cubicBezTo>
                  <a:pt x="1670668" y="1634380"/>
                  <a:pt x="1646484" y="1650878"/>
                  <a:pt x="1620424" y="1663908"/>
                </a:cubicBezTo>
                <a:cubicBezTo>
                  <a:pt x="1602601" y="1672819"/>
                  <a:pt x="1529903" y="1691486"/>
                  <a:pt x="1515493" y="1693888"/>
                </a:cubicBezTo>
                <a:cubicBezTo>
                  <a:pt x="1475756" y="1700511"/>
                  <a:pt x="1435546" y="1703882"/>
                  <a:pt x="1395572" y="1708879"/>
                </a:cubicBezTo>
                <a:cubicBezTo>
                  <a:pt x="1295637" y="1703882"/>
                  <a:pt x="1195168" y="1705357"/>
                  <a:pt x="1095768" y="1693888"/>
                </a:cubicBezTo>
                <a:cubicBezTo>
                  <a:pt x="1006275" y="1683562"/>
                  <a:pt x="1007030" y="1653553"/>
                  <a:pt x="930877" y="1618938"/>
                </a:cubicBezTo>
                <a:cubicBezTo>
                  <a:pt x="902108" y="1605861"/>
                  <a:pt x="870916" y="1598951"/>
                  <a:pt x="840936" y="1588957"/>
                </a:cubicBezTo>
                <a:cubicBezTo>
                  <a:pt x="815952" y="1568970"/>
                  <a:pt x="791860" y="1547815"/>
                  <a:pt x="765985" y="1528997"/>
                </a:cubicBezTo>
                <a:cubicBezTo>
                  <a:pt x="736845" y="1507804"/>
                  <a:pt x="703550" y="1492311"/>
                  <a:pt x="676044" y="1469036"/>
                </a:cubicBezTo>
                <a:cubicBezTo>
                  <a:pt x="638283" y="1437084"/>
                  <a:pt x="571113" y="1364105"/>
                  <a:pt x="571113" y="1364105"/>
                </a:cubicBezTo>
                <a:cubicBezTo>
                  <a:pt x="566116" y="1344118"/>
                  <a:pt x="554654" y="1324694"/>
                  <a:pt x="556122" y="1304144"/>
                </a:cubicBezTo>
                <a:cubicBezTo>
                  <a:pt x="569627" y="1115072"/>
                  <a:pt x="625536" y="1052293"/>
                  <a:pt x="825945" y="944380"/>
                </a:cubicBezTo>
                <a:cubicBezTo>
                  <a:pt x="1018295" y="840807"/>
                  <a:pt x="990324" y="836954"/>
                  <a:pt x="1185709" y="794479"/>
                </a:cubicBezTo>
                <a:cubicBezTo>
                  <a:pt x="1245109" y="781566"/>
                  <a:pt x="1305630" y="774492"/>
                  <a:pt x="1365591" y="764498"/>
                </a:cubicBezTo>
                <a:cubicBezTo>
                  <a:pt x="1530483" y="774492"/>
                  <a:pt x="1696484" y="772929"/>
                  <a:pt x="1860267" y="794479"/>
                </a:cubicBezTo>
                <a:cubicBezTo>
                  <a:pt x="1889153" y="798280"/>
                  <a:pt x="1910510" y="824007"/>
                  <a:pt x="1935217" y="839449"/>
                </a:cubicBezTo>
                <a:cubicBezTo>
                  <a:pt x="1955274" y="851985"/>
                  <a:pt x="2029152" y="902028"/>
                  <a:pt x="2040149" y="914400"/>
                </a:cubicBezTo>
                <a:cubicBezTo>
                  <a:pt x="2064087" y="941331"/>
                  <a:pt x="2100109" y="1004341"/>
                  <a:pt x="2100109" y="1004341"/>
                </a:cubicBezTo>
                <a:cubicBezTo>
                  <a:pt x="2111398" y="1049494"/>
                  <a:pt x="2137389" y="1145375"/>
                  <a:pt x="2145080" y="1199213"/>
                </a:cubicBezTo>
                <a:cubicBezTo>
                  <a:pt x="2151479" y="1244005"/>
                  <a:pt x="2155073" y="1289154"/>
                  <a:pt x="2160070" y="1334124"/>
                </a:cubicBezTo>
                <a:cubicBezTo>
                  <a:pt x="2155073" y="1419068"/>
                  <a:pt x="2153547" y="1504288"/>
                  <a:pt x="2145080" y="1588957"/>
                </a:cubicBezTo>
                <a:cubicBezTo>
                  <a:pt x="2143508" y="1604680"/>
                  <a:pt x="2137157" y="1619795"/>
                  <a:pt x="2130090" y="1633928"/>
                </a:cubicBezTo>
                <a:cubicBezTo>
                  <a:pt x="2111536" y="1671036"/>
                  <a:pt x="2070320" y="1715392"/>
                  <a:pt x="2040149" y="1738859"/>
                </a:cubicBezTo>
                <a:cubicBezTo>
                  <a:pt x="1989594" y="1778180"/>
                  <a:pt x="1936984" y="1798378"/>
                  <a:pt x="1875257" y="1813810"/>
                </a:cubicBezTo>
                <a:cubicBezTo>
                  <a:pt x="1855270" y="1818807"/>
                  <a:pt x="1835659" y="1825667"/>
                  <a:pt x="1815296" y="1828800"/>
                </a:cubicBezTo>
                <a:cubicBezTo>
                  <a:pt x="1770575" y="1835680"/>
                  <a:pt x="1725355" y="1838793"/>
                  <a:pt x="1680385" y="1843790"/>
                </a:cubicBezTo>
                <a:cubicBezTo>
                  <a:pt x="1565460" y="1833797"/>
                  <a:pt x="1449810" y="1830124"/>
                  <a:pt x="1335611" y="1813810"/>
                </a:cubicBezTo>
                <a:cubicBezTo>
                  <a:pt x="1308973" y="1810005"/>
                  <a:pt x="1285249" y="1794758"/>
                  <a:pt x="1260660" y="1783829"/>
                </a:cubicBezTo>
                <a:cubicBezTo>
                  <a:pt x="1240240" y="1774753"/>
                  <a:pt x="1219648" y="1765692"/>
                  <a:pt x="1200699" y="1753849"/>
                </a:cubicBezTo>
                <a:cubicBezTo>
                  <a:pt x="1159562" y="1728139"/>
                  <a:pt x="1128042" y="1699409"/>
                  <a:pt x="1095768" y="1663908"/>
                </a:cubicBezTo>
                <a:cubicBezTo>
                  <a:pt x="1060038" y="1624606"/>
                  <a:pt x="1021468" y="1587381"/>
                  <a:pt x="990837" y="1543987"/>
                </a:cubicBezTo>
                <a:cubicBezTo>
                  <a:pt x="961170" y="1501958"/>
                  <a:pt x="940870" y="1454046"/>
                  <a:pt x="915886" y="1409075"/>
                </a:cubicBezTo>
                <a:cubicBezTo>
                  <a:pt x="910889" y="1389088"/>
                  <a:pt x="908130" y="1368405"/>
                  <a:pt x="900896" y="1349115"/>
                </a:cubicBezTo>
                <a:cubicBezTo>
                  <a:pt x="893050" y="1328192"/>
                  <a:pt x="871714" y="1311486"/>
                  <a:pt x="870916" y="1289154"/>
                </a:cubicBezTo>
                <a:cubicBezTo>
                  <a:pt x="866632" y="1169205"/>
                  <a:pt x="862367" y="1047085"/>
                  <a:pt x="885906" y="929390"/>
                </a:cubicBezTo>
                <a:cubicBezTo>
                  <a:pt x="893560" y="891122"/>
                  <a:pt x="936898" y="870254"/>
                  <a:pt x="960857" y="839449"/>
                </a:cubicBezTo>
                <a:cubicBezTo>
                  <a:pt x="995504" y="794903"/>
                  <a:pt x="1007382" y="748731"/>
                  <a:pt x="1065788" y="719528"/>
                </a:cubicBezTo>
                <a:cubicBezTo>
                  <a:pt x="1105762" y="699541"/>
                  <a:pt x="1144631" y="677172"/>
                  <a:pt x="1185709" y="659567"/>
                </a:cubicBezTo>
                <a:cubicBezTo>
                  <a:pt x="1273660" y="621874"/>
                  <a:pt x="1295548" y="627100"/>
                  <a:pt x="1395572" y="614597"/>
                </a:cubicBezTo>
                <a:cubicBezTo>
                  <a:pt x="1480516" y="624590"/>
                  <a:pt x="1567644" y="622987"/>
                  <a:pt x="1650404" y="644577"/>
                </a:cubicBezTo>
                <a:cubicBezTo>
                  <a:pt x="1685269" y="653672"/>
                  <a:pt x="1714866" y="679060"/>
                  <a:pt x="1740345" y="704538"/>
                </a:cubicBezTo>
                <a:cubicBezTo>
                  <a:pt x="1780770" y="744962"/>
                  <a:pt x="1883387" y="833859"/>
                  <a:pt x="1905237" y="899410"/>
                </a:cubicBezTo>
                <a:cubicBezTo>
                  <a:pt x="1941732" y="1008896"/>
                  <a:pt x="1927552" y="958693"/>
                  <a:pt x="1950208" y="1049311"/>
                </a:cubicBezTo>
                <a:cubicBezTo>
                  <a:pt x="1982348" y="1306433"/>
                  <a:pt x="1973413" y="1173321"/>
                  <a:pt x="1935217" y="1618938"/>
                </a:cubicBezTo>
                <a:cubicBezTo>
                  <a:pt x="1927574" y="1708109"/>
                  <a:pt x="1926666" y="1675125"/>
                  <a:pt x="1890247" y="1738859"/>
                </a:cubicBezTo>
                <a:cubicBezTo>
                  <a:pt x="1865941" y="1781395"/>
                  <a:pt x="1861592" y="1807267"/>
                  <a:pt x="1830286" y="1843790"/>
                </a:cubicBezTo>
                <a:cubicBezTo>
                  <a:pt x="1811891" y="1865251"/>
                  <a:pt x="1793120" y="1887036"/>
                  <a:pt x="1770326" y="1903751"/>
                </a:cubicBezTo>
                <a:cubicBezTo>
                  <a:pt x="1671140" y="1976488"/>
                  <a:pt x="1622435" y="2011927"/>
                  <a:pt x="1515493" y="2038662"/>
                </a:cubicBezTo>
                <a:cubicBezTo>
                  <a:pt x="1475519" y="2048655"/>
                  <a:pt x="1436607" y="2064911"/>
                  <a:pt x="1395572" y="2068642"/>
                </a:cubicBezTo>
                <a:cubicBezTo>
                  <a:pt x="1340608" y="2073639"/>
                  <a:pt x="1285493" y="2077184"/>
                  <a:pt x="1230680" y="2083633"/>
                </a:cubicBezTo>
                <a:cubicBezTo>
                  <a:pt x="1200494" y="2087184"/>
                  <a:pt x="1170966" y="2095441"/>
                  <a:pt x="1140739" y="2098623"/>
                </a:cubicBezTo>
                <a:cubicBezTo>
                  <a:pt x="1075948" y="2105443"/>
                  <a:pt x="1010824" y="2108616"/>
                  <a:pt x="945867" y="2113613"/>
                </a:cubicBezTo>
                <a:cubicBezTo>
                  <a:pt x="845932" y="2108616"/>
                  <a:pt x="745746" y="2107291"/>
                  <a:pt x="646063" y="2098623"/>
                </a:cubicBezTo>
                <a:cubicBezTo>
                  <a:pt x="612244" y="2095682"/>
                  <a:pt x="582038" y="2072163"/>
                  <a:pt x="556122" y="2053652"/>
                </a:cubicBezTo>
                <a:cubicBezTo>
                  <a:pt x="535792" y="2039131"/>
                  <a:pt x="513828" y="2026348"/>
                  <a:pt x="496162" y="2008682"/>
                </a:cubicBezTo>
                <a:cubicBezTo>
                  <a:pt x="483423" y="1995943"/>
                  <a:pt x="476653" y="1978371"/>
                  <a:pt x="466181" y="1963711"/>
                </a:cubicBezTo>
                <a:cubicBezTo>
                  <a:pt x="454860" y="1947862"/>
                  <a:pt x="403009" y="1882336"/>
                  <a:pt x="391231" y="1858780"/>
                </a:cubicBezTo>
                <a:cubicBezTo>
                  <a:pt x="369223" y="1814764"/>
                  <a:pt x="350367" y="1769224"/>
                  <a:pt x="331270" y="1723869"/>
                </a:cubicBezTo>
                <a:cubicBezTo>
                  <a:pt x="320284" y="1697778"/>
                  <a:pt x="252676" y="1535088"/>
                  <a:pt x="241329" y="1484026"/>
                </a:cubicBezTo>
                <a:cubicBezTo>
                  <a:pt x="228142" y="1424686"/>
                  <a:pt x="211349" y="1304144"/>
                  <a:pt x="211349" y="1304144"/>
                </a:cubicBezTo>
                <a:cubicBezTo>
                  <a:pt x="226339" y="1109272"/>
                  <a:pt x="234251" y="913726"/>
                  <a:pt x="256319" y="719528"/>
                </a:cubicBezTo>
                <a:cubicBezTo>
                  <a:pt x="259357" y="692792"/>
                  <a:pt x="278567" y="670350"/>
                  <a:pt x="286299" y="644577"/>
                </a:cubicBezTo>
                <a:cubicBezTo>
                  <a:pt x="293620" y="620173"/>
                  <a:pt x="292344" y="593482"/>
                  <a:pt x="301290" y="569626"/>
                </a:cubicBezTo>
                <a:cubicBezTo>
                  <a:pt x="307616" y="552757"/>
                  <a:pt x="322643" y="540472"/>
                  <a:pt x="331270" y="524656"/>
                </a:cubicBezTo>
                <a:cubicBezTo>
                  <a:pt x="449524" y="307856"/>
                  <a:pt x="338075" y="482152"/>
                  <a:pt x="436201" y="344774"/>
                </a:cubicBezTo>
                <a:cubicBezTo>
                  <a:pt x="446673" y="330114"/>
                  <a:pt x="452341" y="311337"/>
                  <a:pt x="466181" y="299803"/>
                </a:cubicBezTo>
                <a:cubicBezTo>
                  <a:pt x="483348" y="285497"/>
                  <a:pt x="505603" y="278625"/>
                  <a:pt x="526142" y="269823"/>
                </a:cubicBezTo>
                <a:cubicBezTo>
                  <a:pt x="561015" y="254878"/>
                  <a:pt x="610875" y="244869"/>
                  <a:pt x="646063" y="239842"/>
                </a:cubicBezTo>
                <a:cubicBezTo>
                  <a:pt x="725823" y="228448"/>
                  <a:pt x="885906" y="209862"/>
                  <a:pt x="885906" y="209862"/>
                </a:cubicBezTo>
                <a:cubicBezTo>
                  <a:pt x="1115755" y="214859"/>
                  <a:pt x="1345963" y="211082"/>
                  <a:pt x="1575454" y="224852"/>
                </a:cubicBezTo>
                <a:cubicBezTo>
                  <a:pt x="1597760" y="226190"/>
                  <a:pt x="1614875" y="246030"/>
                  <a:pt x="1635414" y="254833"/>
                </a:cubicBezTo>
                <a:cubicBezTo>
                  <a:pt x="1649938" y="261057"/>
                  <a:pt x="1665395" y="264826"/>
                  <a:pt x="1680385" y="269823"/>
                </a:cubicBezTo>
                <a:cubicBezTo>
                  <a:pt x="1720359" y="294807"/>
                  <a:pt x="1761084" y="318626"/>
                  <a:pt x="1800306" y="344774"/>
                </a:cubicBezTo>
                <a:cubicBezTo>
                  <a:pt x="1815296" y="354767"/>
                  <a:pt x="1829163" y="366697"/>
                  <a:pt x="1845277" y="374754"/>
                </a:cubicBezTo>
                <a:cubicBezTo>
                  <a:pt x="1859410" y="381820"/>
                  <a:pt x="1875257" y="384747"/>
                  <a:pt x="1890247" y="389744"/>
                </a:cubicBezTo>
                <a:cubicBezTo>
                  <a:pt x="2033699" y="533199"/>
                  <a:pt x="1850029" y="362933"/>
                  <a:pt x="1980188" y="449705"/>
                </a:cubicBezTo>
                <a:cubicBezTo>
                  <a:pt x="1997827" y="461464"/>
                  <a:pt x="2007908" y="482353"/>
                  <a:pt x="2025158" y="494675"/>
                </a:cubicBezTo>
                <a:cubicBezTo>
                  <a:pt x="2043342" y="507664"/>
                  <a:pt x="2066266" y="512659"/>
                  <a:pt x="2085119" y="524656"/>
                </a:cubicBezTo>
                <a:cubicBezTo>
                  <a:pt x="2121382" y="547733"/>
                  <a:pt x="2156486" y="572755"/>
                  <a:pt x="2190050" y="599606"/>
                </a:cubicBezTo>
                <a:cubicBezTo>
                  <a:pt x="2206604" y="612849"/>
                  <a:pt x="2217876" y="632108"/>
                  <a:pt x="2235021" y="644577"/>
                </a:cubicBezTo>
                <a:cubicBezTo>
                  <a:pt x="2273144" y="672303"/>
                  <a:pt x="2317876" y="690405"/>
                  <a:pt x="2354942" y="719528"/>
                </a:cubicBezTo>
                <a:cubicBezTo>
                  <a:pt x="2378109" y="737730"/>
                  <a:pt x="2455151" y="810087"/>
                  <a:pt x="2474863" y="854439"/>
                </a:cubicBezTo>
                <a:cubicBezTo>
                  <a:pt x="2487698" y="883317"/>
                  <a:pt x="2504844" y="944380"/>
                  <a:pt x="2504844" y="944380"/>
                </a:cubicBezTo>
                <a:cubicBezTo>
                  <a:pt x="2475923" y="1088988"/>
                  <a:pt x="2511340" y="961369"/>
                  <a:pt x="2459873" y="1064301"/>
                </a:cubicBezTo>
                <a:cubicBezTo>
                  <a:pt x="2452806" y="1078434"/>
                  <a:pt x="2454067" y="1096414"/>
                  <a:pt x="2444883" y="1109272"/>
                </a:cubicBezTo>
                <a:cubicBezTo>
                  <a:pt x="2428454" y="1132273"/>
                  <a:pt x="2403180" y="1147655"/>
                  <a:pt x="2384922" y="1169233"/>
                </a:cubicBezTo>
                <a:cubicBezTo>
                  <a:pt x="2179115" y="1412459"/>
                  <a:pt x="2375977" y="1208157"/>
                  <a:pt x="2190050" y="1394085"/>
                </a:cubicBezTo>
                <a:cubicBezTo>
                  <a:pt x="2175060" y="1409075"/>
                  <a:pt x="2161634" y="1425813"/>
                  <a:pt x="2145080" y="1439056"/>
                </a:cubicBezTo>
                <a:cubicBezTo>
                  <a:pt x="2095113" y="1479030"/>
                  <a:pt x="2055884" y="1538742"/>
                  <a:pt x="1995178" y="1558977"/>
                </a:cubicBezTo>
                <a:cubicBezTo>
                  <a:pt x="1980188" y="1563974"/>
                  <a:pt x="1964341" y="1566901"/>
                  <a:pt x="1950208" y="1573967"/>
                </a:cubicBezTo>
                <a:cubicBezTo>
                  <a:pt x="1934094" y="1582024"/>
                  <a:pt x="1920879" y="1595009"/>
                  <a:pt x="1905237" y="1603947"/>
                </a:cubicBezTo>
                <a:cubicBezTo>
                  <a:pt x="1885835" y="1615034"/>
                  <a:pt x="1864679" y="1622841"/>
                  <a:pt x="1845277" y="1633928"/>
                </a:cubicBezTo>
                <a:cubicBezTo>
                  <a:pt x="1763917" y="1680420"/>
                  <a:pt x="1837782" y="1651416"/>
                  <a:pt x="1755336" y="1678898"/>
                </a:cubicBezTo>
                <a:cubicBezTo>
                  <a:pt x="1740346" y="1688892"/>
                  <a:pt x="1726479" y="1700822"/>
                  <a:pt x="1710365" y="1708879"/>
                </a:cubicBezTo>
                <a:cubicBezTo>
                  <a:pt x="1696232" y="1715945"/>
                  <a:pt x="1680529" y="1719329"/>
                  <a:pt x="1665395" y="1723869"/>
                </a:cubicBezTo>
                <a:cubicBezTo>
                  <a:pt x="1630552" y="1734322"/>
                  <a:pt x="1595306" y="1743396"/>
                  <a:pt x="1560463" y="1753849"/>
                </a:cubicBezTo>
                <a:cubicBezTo>
                  <a:pt x="1545329" y="1758389"/>
                  <a:pt x="1531110" y="1766436"/>
                  <a:pt x="1515493" y="1768839"/>
                </a:cubicBezTo>
                <a:cubicBezTo>
                  <a:pt x="1465860" y="1776475"/>
                  <a:pt x="1415558" y="1778832"/>
                  <a:pt x="1365591" y="1783829"/>
                </a:cubicBezTo>
                <a:cubicBezTo>
                  <a:pt x="791847" y="1760879"/>
                  <a:pt x="1134233" y="1826012"/>
                  <a:pt x="930877" y="1738859"/>
                </a:cubicBezTo>
                <a:cubicBezTo>
                  <a:pt x="881412" y="1717660"/>
                  <a:pt x="825753" y="1708750"/>
                  <a:pt x="780975" y="1678898"/>
                </a:cubicBezTo>
                <a:lnTo>
                  <a:pt x="691034" y="1618938"/>
                </a:lnTo>
                <a:cubicBezTo>
                  <a:pt x="673620" y="1549282"/>
                  <a:pt x="676044" y="1579579"/>
                  <a:pt x="676044" y="15289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498956546"/>
              </p:ext>
            </p:extLst>
          </p:nvPr>
        </p:nvGraphicFramePr>
        <p:xfrm>
          <a:off x="5936104" y="1439056"/>
          <a:ext cx="5692931" cy="469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660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20234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20234 -0.00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3" grpId="0" animBg="1"/>
      <p:bldP spid="23" grpId="1" animBg="1"/>
      <p:bldGraphic spid="2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4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1593"/>
          </a:xfrm>
        </p:spPr>
        <p:txBody>
          <a:bodyPr/>
          <a:lstStyle/>
          <a:p>
            <a:r>
              <a:rPr kumimoji="1" lang="zh-CN" altLang="en-US" dirty="0" smtClean="0"/>
              <a:t>前端与产品的沟通</a:t>
            </a:r>
            <a:endParaRPr kumimoji="1"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94030"/>
              </p:ext>
            </p:extLst>
          </p:nvPr>
        </p:nvGraphicFramePr>
        <p:xfrm>
          <a:off x="3554203" y="1691721"/>
          <a:ext cx="5072404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475750" y="1571800"/>
            <a:ext cx="5716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需求：理解需求、原型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变更：变更及时归档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细节：推敲细枝末节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smtClean="0"/>
              <a:t>评估：工作量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74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0.00046 L -0.27565 0.00254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2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510"/>
          </a:xfrm>
        </p:spPr>
        <p:txBody>
          <a:bodyPr/>
          <a:lstStyle/>
          <a:p>
            <a:r>
              <a:rPr kumimoji="1" lang="zh-CN" altLang="en-US" dirty="0" smtClean="0"/>
              <a:t>前端与设计师沟通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209297"/>
              </p:ext>
            </p:extLst>
          </p:nvPr>
        </p:nvGraphicFramePr>
        <p:xfrm>
          <a:off x="1103313" y="1722854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75750" y="1571800"/>
            <a:ext cx="5716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约束：按钮、图标风格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成本：工作量、兼容性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细节：空数据、溢出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切图：切图粒度、标注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06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0393 L -0.22252 -0.006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后端开发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3713"/>
          </a:xfrm>
        </p:spPr>
        <p:txBody>
          <a:bodyPr/>
          <a:lstStyle/>
          <a:p>
            <a:r>
              <a:rPr kumimoji="1" lang="zh-CN" altLang="en-US" dirty="0" smtClean="0"/>
              <a:t>前端与后端的沟通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153045"/>
              </p:ext>
            </p:extLst>
          </p:nvPr>
        </p:nvGraphicFramePr>
        <p:xfrm>
          <a:off x="1103313" y="1587942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75750" y="1571800"/>
            <a:ext cx="5716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接口：定义、规范、参数</a:t>
            </a: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3200" dirty="0" smtClean="0"/>
              <a:t>对接：就近沟通</a:t>
            </a:r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75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-0.01042 L -0.24844 -0.00394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2539</TotalTime>
  <Words>212</Words>
  <Application>Microsoft Macintosh PowerPoint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Century Gothic</vt:lpstr>
      <vt:lpstr>DengXian</vt:lpstr>
      <vt:lpstr>Wingdings 3</vt:lpstr>
      <vt:lpstr>宋体</vt:lpstr>
      <vt:lpstr>Arial</vt:lpstr>
      <vt:lpstr>离子</vt:lpstr>
      <vt:lpstr>前端的沟通</vt:lpstr>
      <vt:lpstr>理想的项目过程</vt:lpstr>
      <vt:lpstr>实际的项目过程</vt:lpstr>
      <vt:lpstr>产品</vt:lpstr>
      <vt:lpstr>前端与产品的沟通</vt:lpstr>
      <vt:lpstr>设计师</vt:lpstr>
      <vt:lpstr>前端与设计师沟通</vt:lpstr>
      <vt:lpstr>后端开发</vt:lpstr>
      <vt:lpstr>前端与后端的沟通</vt:lpstr>
      <vt:lpstr>测试</vt:lpstr>
      <vt:lpstr>前端与测试的沟通</vt:lpstr>
      <vt:lpstr>前端</vt:lpstr>
      <vt:lpstr>前端与前端的沟通</vt:lpstr>
      <vt:lpstr>沟通：以解决问题为目标</vt:lpstr>
      <vt:lpstr>The end, Thanks!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前端的沟通</dc:title>
  <dc:creator>wang Live</dc:creator>
  <cp:lastModifiedBy>wang Live</cp:lastModifiedBy>
  <cp:revision>32</cp:revision>
  <dcterms:created xsi:type="dcterms:W3CDTF">2018-06-04T13:27:51Z</dcterms:created>
  <dcterms:modified xsi:type="dcterms:W3CDTF">2018-06-06T07:47:39Z</dcterms:modified>
</cp:coreProperties>
</file>