
<file path=[Content_Types].xml><?xml version="1.0" encoding="utf-8"?>
<Types xmlns="http://schemas.openxmlformats.org/package/2006/content-types">
  <Default Extension="jpg" ContentType="application/octet-stream"/>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257" r:id="rId3"/>
    <p:sldId id="303" r:id="rId4"/>
    <p:sldId id="259" r:id="rId5"/>
    <p:sldId id="300" r:id="rId6"/>
    <p:sldId id="301" r:id="rId7"/>
    <p:sldId id="302" r:id="rId8"/>
    <p:sldId id="258" r:id="rId9"/>
    <p:sldId id="299" r:id="rId10"/>
    <p:sldId id="284" r:id="rId11"/>
    <p:sldId id="283" r:id="rId12"/>
    <p:sldId id="287" r:id="rId13"/>
    <p:sldId id="288" r:id="rId14"/>
    <p:sldId id="294" r:id="rId15"/>
    <p:sldId id="293" r:id="rId16"/>
    <p:sldId id="289" r:id="rId17"/>
    <p:sldId id="297" r:id="rId18"/>
    <p:sldId id="296" r:id="rId19"/>
    <p:sldId id="298" r:id="rId20"/>
    <p:sldId id="290" r:id="rId21"/>
    <p:sldId id="271" r:id="rId22"/>
    <p:sldId id="272" r:id="rId23"/>
    <p:sldId id="273" r:id="rId24"/>
    <p:sldId id="291" r:id="rId25"/>
    <p:sldId id="276" r:id="rId26"/>
    <p:sldId id="292" r:id="rId27"/>
    <p:sldId id="278" r:id="rId28"/>
    <p:sldId id="279" r:id="rId29"/>
    <p:sldId id="280" r:id="rId30"/>
    <p:sldId id="281" r:id="rId31"/>
    <p:sldId id="285" r:id="rId32"/>
  </p:sldIdLst>
  <p:sldSz cx="10058400" cy="77724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5DD5"/>
    <a:srgbClr val="000000"/>
    <a:srgbClr val="4181D1"/>
    <a:srgbClr val="EFF0F0"/>
    <a:srgbClr val="F0F1F5"/>
    <a:srgbClr val="C8C8D3"/>
    <a:srgbClr val="FFFFFF"/>
    <a:srgbClr val="B1E6F6"/>
    <a:srgbClr val="95CDED"/>
    <a:srgbClr val="6BA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2" d="100"/>
          <a:sy n="72" d="100"/>
        </p:scale>
        <p:origin x="894" y="72"/>
      </p:cViewPr>
      <p:guideLst>
        <p:guide orient="horz" pos="2448"/>
        <p:guide pos="31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bg1">
                  <a:lumMod val="85000"/>
                </a:schemeClr>
              </a:solidFill>
            </a:ln>
          </c:spPr>
          <c:dPt>
            <c:idx val="0"/>
            <c:bubble3D val="0"/>
            <c:spPr>
              <a:solidFill>
                <a:srgbClr val="755DD5"/>
              </a:solidFill>
              <a:ln w="19050">
                <a:solidFill>
                  <a:schemeClr val="bg1">
                    <a:lumMod val="85000"/>
                  </a:schemeClr>
                </a:solidFill>
              </a:ln>
              <a:effectLst/>
            </c:spPr>
            <c:extLst>
              <c:ext xmlns:c16="http://schemas.microsoft.com/office/drawing/2014/chart" uri="{C3380CC4-5D6E-409C-BE32-E72D297353CC}">
                <c16:uniqueId val="{00000001-2C72-41DD-906E-C81B3E187878}"/>
              </c:ext>
            </c:extLst>
          </c:dPt>
          <c:dPt>
            <c:idx val="1"/>
            <c:bubble3D val="0"/>
            <c:spPr>
              <a:solidFill>
                <a:schemeClr val="bg1"/>
              </a:solidFill>
              <a:ln w="19050">
                <a:solidFill>
                  <a:schemeClr val="bg1">
                    <a:lumMod val="85000"/>
                  </a:schemeClr>
                </a:solidFill>
              </a:ln>
              <a:effectLst/>
            </c:spPr>
            <c:extLst>
              <c:ext xmlns:c16="http://schemas.microsoft.com/office/drawing/2014/chart" uri="{C3380CC4-5D6E-409C-BE32-E72D297353CC}">
                <c16:uniqueId val="{00000003-2C72-41DD-906E-C81B3E187878}"/>
              </c:ext>
            </c:extLst>
          </c:dPt>
          <c:dPt>
            <c:idx val="2"/>
            <c:bubble3D val="0"/>
            <c:spPr>
              <a:solidFill>
                <a:srgbClr val="C8C8D3"/>
              </a:solidFill>
              <a:ln w="19050">
                <a:solidFill>
                  <a:schemeClr val="bg1">
                    <a:lumMod val="85000"/>
                  </a:schemeClr>
                </a:solidFill>
              </a:ln>
              <a:effectLst/>
            </c:spPr>
            <c:extLst>
              <c:ext xmlns:c16="http://schemas.microsoft.com/office/drawing/2014/chart" uri="{C3380CC4-5D6E-409C-BE32-E72D297353CC}">
                <c16:uniqueId val="{00000005-2C72-41DD-906E-C81B3E187878}"/>
              </c:ext>
            </c:extLst>
          </c:dPt>
          <c:dPt>
            <c:idx val="3"/>
            <c:bubble3D val="0"/>
            <c:spPr>
              <a:solidFill>
                <a:srgbClr val="F0F1F5"/>
              </a:solidFill>
              <a:ln w="19050">
                <a:solidFill>
                  <a:schemeClr val="bg1">
                    <a:lumMod val="85000"/>
                  </a:schemeClr>
                </a:solidFill>
              </a:ln>
              <a:effectLst/>
            </c:spPr>
            <c:extLst>
              <c:ext xmlns:c16="http://schemas.microsoft.com/office/drawing/2014/chart" uri="{C3380CC4-5D6E-409C-BE32-E72D297353CC}">
                <c16:uniqueId val="{00000007-2C72-41DD-906E-C81B3E187878}"/>
              </c:ext>
            </c:extLst>
          </c:dPt>
          <c:dPt>
            <c:idx val="4"/>
            <c:bubble3D val="0"/>
            <c:spPr>
              <a:solidFill>
                <a:srgbClr val="000000"/>
              </a:solidFill>
              <a:ln w="19050">
                <a:solidFill>
                  <a:schemeClr val="bg1">
                    <a:lumMod val="85000"/>
                  </a:schemeClr>
                </a:solidFill>
              </a:ln>
              <a:effectLst/>
            </c:spPr>
            <c:extLst>
              <c:ext xmlns:c16="http://schemas.microsoft.com/office/drawing/2014/chart" uri="{C3380CC4-5D6E-409C-BE32-E72D297353CC}">
                <c16:uniqueId val="{00000009-2C72-41DD-906E-C81B3E187878}"/>
              </c:ext>
            </c:extLst>
          </c:dPt>
          <c:dPt>
            <c:idx val="5"/>
            <c:bubble3D val="0"/>
            <c:spPr>
              <a:solidFill>
                <a:srgbClr val="4181D1"/>
              </a:solidFill>
              <a:ln w="19050">
                <a:solidFill>
                  <a:schemeClr val="bg1">
                    <a:lumMod val="85000"/>
                  </a:schemeClr>
                </a:solidFill>
              </a:ln>
              <a:effectLst/>
            </c:spPr>
            <c:extLst>
              <c:ext xmlns:c16="http://schemas.microsoft.com/office/drawing/2014/chart" uri="{C3380CC4-5D6E-409C-BE32-E72D297353CC}">
                <c16:uniqueId val="{0000000B-2C72-41DD-906E-C81B3E187878}"/>
              </c:ext>
            </c:extLst>
          </c:dPt>
          <c:dLbls>
            <c:delete val="1"/>
          </c:dLbls>
          <c:cat>
            <c:strRef>
              <c:f>Sheet1!$A$2:$A$7</c:f>
              <c:strCache>
                <c:ptCount val="4"/>
                <c:pt idx="0">
                  <c:v>1st Qtr</c:v>
                </c:pt>
                <c:pt idx="1">
                  <c:v>2nd Qtr</c:v>
                </c:pt>
                <c:pt idx="2">
                  <c:v>3rd Qtr</c:v>
                </c:pt>
                <c:pt idx="3">
                  <c:v>4th Qtr</c:v>
                </c:pt>
              </c:strCache>
            </c:strRef>
          </c:cat>
          <c:val>
            <c:numRef>
              <c:f>Sheet1!$B$2:$B$7</c:f>
              <c:numCache>
                <c:formatCode>General</c:formatCode>
                <c:ptCount val="6"/>
                <c:pt idx="0">
                  <c:v>33</c:v>
                </c:pt>
                <c:pt idx="1">
                  <c:v>33</c:v>
                </c:pt>
                <c:pt idx="2">
                  <c:v>8</c:v>
                </c:pt>
                <c:pt idx="3">
                  <c:v>8</c:v>
                </c:pt>
                <c:pt idx="4">
                  <c:v>8</c:v>
                </c:pt>
                <c:pt idx="5">
                  <c:v>9</c:v>
                </c:pt>
              </c:numCache>
            </c:numRef>
          </c:val>
          <c:extLst>
            <c:ext xmlns:c16="http://schemas.microsoft.com/office/drawing/2014/chart" uri="{C3380CC4-5D6E-409C-BE32-E72D297353CC}">
              <c16:uniqueId val="{0000000C-2C72-41DD-906E-C81B3E187878}"/>
            </c:ext>
          </c:extLst>
        </c:ser>
        <c:dLbls>
          <c:showLegendKey val="0"/>
          <c:showVal val="1"/>
          <c:showCatName val="0"/>
          <c:showSerName val="0"/>
          <c:showPercent val="0"/>
          <c:showBubbleSize val="0"/>
          <c:showLeaderLines val="1"/>
        </c:dLbls>
        <c:firstSliceAng val="0"/>
        <c:holeSize val="3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A6829-580A-4DF7-A8D2-1F0097C9D326}" type="datetimeFigureOut">
              <a:rPr lang="en-US" smtClean="0"/>
              <a:t>5/13/2020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52555-4925-48B7-8FBD-AF10A8785ECF}" type="slidenum">
              <a:rPr lang="en-US" smtClean="0"/>
              <a:t>‹#›</a:t>
            </a:fld>
            <a:endParaRPr lang="en-US"/>
          </a:p>
        </p:txBody>
      </p:sp>
    </p:spTree>
    <p:extLst>
      <p:ext uri="{BB962C8B-B14F-4D97-AF65-F5344CB8AC3E}">
        <p14:creationId xmlns:p14="http://schemas.microsoft.com/office/powerpoint/2010/main" val="94311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E82A01E-ACB6-493D-AFDE-BCBD8B515B9D}" type="datetime1">
              <a:rPr lang="zh-CN" altLang="en-US" smtClean="0"/>
              <a:t>2020/5/13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7" name="灯片编号占位符 5">
            <a:extLst>
              <a:ext uri="{FF2B5EF4-FFF2-40B4-BE49-F238E27FC236}">
                <a16:creationId xmlns:a16="http://schemas.microsoft.com/office/drawing/2014/main" id="{B29455E9-6DE8-4401-8D25-4780369CBF9D}"/>
              </a:ext>
            </a:extLst>
          </p:cNvPr>
          <p:cNvSpPr>
            <a:spLocks noGrp="1"/>
          </p:cNvSpPr>
          <p:nvPr>
            <p:ph type="sldNum" sz="quarter" idx="4"/>
          </p:nvPr>
        </p:nvSpPr>
        <p:spPr>
          <a:xfrm>
            <a:off x="361380" y="816083"/>
            <a:ext cx="216024" cy="117789"/>
          </a:xfrm>
          <a:prstGeom prst="rect">
            <a:avLst/>
          </a:prstGeom>
        </p:spPr>
        <p:txBody>
          <a:bodyPr wrap="square" lIns="0" tIns="91440" rIns="0" bIns="0" rtlCol="0" anchor="ctr">
            <a:spAutoFit/>
          </a:bodyPr>
          <a:lstStyle>
            <a:lvl1pPr>
              <a:defRPr lang="en-US" sz="800" b="1" smtClean="0">
                <a:solidFill>
                  <a:schemeClr val="bg1">
                    <a:lumMod val="75000"/>
                  </a:schemeClr>
                </a:solidFill>
                <a:latin typeface="Montserrat" panose="00000500000000000000" pitchFamily="2" charset="0"/>
              </a:defRPr>
            </a:lvl1pPr>
          </a:lstStyle>
          <a:p>
            <a:pPr>
              <a:lnSpc>
                <a:spcPts val="0"/>
              </a:lnSpc>
            </a:pPr>
            <a:fld id="{0C913308-F349-4B6D-A68A-DD1791B4A57B}" type="slidenum">
              <a:rPr lang="en-US" smtClean="0"/>
              <a:pPr>
                <a:lnSpc>
                  <a:spcPts val="0"/>
                </a:lnSpc>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3F5A0D-B575-40E7-AE8F-ED90A1ECD5AF}" type="datetime1">
              <a:rPr lang="zh-CN" altLang="en-US" smtClean="0"/>
              <a:t>2020/5/13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E1B468-8908-47EB-86DA-CE3268E98F93}" type="datetime1">
              <a:rPr lang="zh-CN" altLang="en-US" smtClean="0"/>
              <a:t>2020/5/13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6CBBC9-755A-4E15-AEA2-7D8B9CF67A5F}" type="datetime1">
              <a:rPr lang="zh-CN" altLang="en-US" smtClean="0"/>
              <a:t>2020/5/13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0D628F-CD05-4E1D-ABAD-E85FA5A980C4}" type="datetime1">
              <a:rPr lang="zh-CN" altLang="en-US" smtClean="0"/>
              <a:t>2020/5/13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35BC6D5-E831-42FB-A768-BAE2088A34AA}" type="datetime1">
              <a:rPr lang="zh-CN" altLang="en-US" smtClean="0"/>
              <a:t>2020/5/13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81AFE83-D17D-42FA-A017-8355359C53AB}" type="datetime1">
              <a:rPr lang="zh-CN" altLang="en-US" smtClean="0"/>
              <a:t>2020/5/13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739363-B9B2-4720-B151-64803F6DB99F}" type="datetime1">
              <a:rPr lang="zh-CN" altLang="en-US" smtClean="0"/>
              <a:t>2020/5/13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2D2024-EC99-443B-9C8B-CE90A3D4CCCB}" type="datetime1">
              <a:rPr lang="zh-CN" altLang="en-US" smtClean="0"/>
              <a:t>2020/5/13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CDECABE-D733-4C4B-BF0B-56CD6065841A}" type="datetime1">
              <a:rPr lang="zh-CN" altLang="en-US" smtClean="0"/>
              <a:t>2020/5/13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6C5D47B-2E3E-48D6-AF16-0B5E93E8A970}" type="datetime1">
              <a:rPr lang="zh-CN" altLang="en-US" smtClean="0"/>
              <a:t>2020/5/13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361380" y="838943"/>
            <a:ext cx="216024" cy="117789"/>
          </a:xfrm>
          <a:prstGeom prst="rect">
            <a:avLst/>
          </a:prstGeom>
        </p:spPr>
        <p:txBody>
          <a:bodyPr wrap="square" lIns="0" tIns="91440" rIns="0" bIns="0" rtlCol="0" anchor="ctr">
            <a:spAutoFit/>
          </a:bodyPr>
          <a:lstStyle>
            <a:lvl1pPr>
              <a:defRPr lang="en-US" sz="800" b="1" smtClean="0">
                <a:solidFill>
                  <a:schemeClr val="bg1">
                    <a:lumMod val="75000"/>
                  </a:schemeClr>
                </a:solidFill>
                <a:latin typeface="Montserrat" panose="00000500000000000000" pitchFamily="2" charset="0"/>
              </a:defRPr>
            </a:lvl1pPr>
          </a:lstStyle>
          <a:p>
            <a:pPr>
              <a:lnSpc>
                <a:spcPts val="0"/>
              </a:lnSpc>
            </a:pPr>
            <a:fld id="{0C913308-F349-4B6D-A68A-DD1791B4A57B}" type="slidenum">
              <a:rPr lang="en-US" smtClean="0"/>
              <a:pPr>
                <a:lnSpc>
                  <a:spcPts val="0"/>
                </a:lnSpc>
              </a:pPr>
              <a:t>‹#›</a:t>
            </a:fld>
            <a:endParaRPr 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31023-AC0B-4FE8-A57A-054FD4F6A93E}" type="datetime1">
              <a:rPr lang="zh-CN" altLang="en-US" smtClean="0"/>
              <a:t>2020/5/13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fonts.google.com/specimen/Montserrat?query=mont"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th2">
            <a:extLst>
              <a:ext uri="{FF2B5EF4-FFF2-40B4-BE49-F238E27FC236}">
                <a16:creationId xmlns:a16="http://schemas.microsoft.com/office/drawing/2014/main" id="{254438E7-F02E-4CC5-BC60-0B49B8E3620E}"/>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755DD5"/>
          </a:solidFill>
          <a:ln w="0" cap="sq">
            <a:noFill/>
            <a:prstDash val="solid"/>
          </a:ln>
        </p:spPr>
        <p:txBody>
          <a:bodyPr rtlCol="0" anchor="ctr"/>
          <a:lstStyle/>
          <a:p>
            <a:pPr algn="ctr"/>
            <a:endParaRPr lang="en-US" altLang="zh-CN">
              <a:latin typeface="Poppins" panose="00000500000000000000" pitchFamily="2" charset="0"/>
              <a:cs typeface="Poppins" panose="00000500000000000000" pitchFamily="2" charset="0"/>
            </a:endParaRPr>
          </a:p>
        </p:txBody>
      </p:sp>
      <p:sp>
        <p:nvSpPr>
          <p:cNvPr id="6" name="Text Box12">
            <a:extLst>
              <a:ext uri="{FF2B5EF4-FFF2-40B4-BE49-F238E27FC236}">
                <a16:creationId xmlns:a16="http://schemas.microsoft.com/office/drawing/2014/main" id="{03C585B5-CBFF-41AD-A6D1-95DC6B635078}"/>
              </a:ext>
            </a:extLst>
          </p:cNvPr>
          <p:cNvSpPr txBox="1"/>
          <p:nvPr/>
        </p:nvSpPr>
        <p:spPr>
          <a:xfrm>
            <a:off x="-1163488" y="-309180"/>
            <a:ext cx="3936406" cy="1183786"/>
          </a:xfrm>
          <a:prstGeom prst="rect">
            <a:avLst/>
          </a:prstGeom>
        </p:spPr>
        <p:txBody>
          <a:bodyPr wrap="square" lIns="0" tIns="0" rIns="0" rtlCol="0" anchor="ctr">
            <a:spAutoFit/>
          </a:bodyPr>
          <a:lstStyle/>
          <a:p>
            <a:pPr algn="ctr">
              <a:lnSpc>
                <a:spcPts val="0"/>
              </a:lnSpc>
            </a:pPr>
            <a:endParaRPr sz="900" dirty="0">
              <a:solidFill>
                <a:schemeClr val="bg1">
                  <a:alpha val="8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8000"/>
                  </a:schemeClr>
                </a:solidFill>
                <a:latin typeface="Steady" pitchFamily="50" charset="0"/>
                <a:ea typeface="Arial"/>
                <a:cs typeface="Poppins" panose="00000500000000000000" pitchFamily="2" charset="0"/>
              </a:rPr>
              <a:t>livery</a:t>
            </a:r>
            <a:endParaRPr lang="en-US" altLang="zh-CN" sz="19600" dirty="0">
              <a:solidFill>
                <a:schemeClr val="bg1">
                  <a:alpha val="8000"/>
                </a:schemeClr>
              </a:solidFill>
              <a:latin typeface="Steady" pitchFamily="50" charset="0"/>
              <a:ea typeface="Arial"/>
              <a:cs typeface="Poppins" panose="00000500000000000000" pitchFamily="2" charset="0"/>
            </a:endParaRPr>
          </a:p>
        </p:txBody>
      </p:sp>
      <p:sp>
        <p:nvSpPr>
          <p:cNvPr id="7" name="Text Box12">
            <a:extLst>
              <a:ext uri="{FF2B5EF4-FFF2-40B4-BE49-F238E27FC236}">
                <a16:creationId xmlns:a16="http://schemas.microsoft.com/office/drawing/2014/main" id="{F5E129B8-A656-4998-81E4-3D5B321DCFE5}"/>
              </a:ext>
            </a:extLst>
          </p:cNvPr>
          <p:cNvSpPr txBox="1"/>
          <p:nvPr/>
        </p:nvSpPr>
        <p:spPr>
          <a:xfrm>
            <a:off x="1588588" y="-309180"/>
            <a:ext cx="3936406" cy="1183786"/>
          </a:xfrm>
          <a:prstGeom prst="rect">
            <a:avLst/>
          </a:prstGeom>
        </p:spPr>
        <p:txBody>
          <a:bodyPr wrap="square" lIns="0" tIns="0" rIns="0" rtlCol="0" anchor="ctr">
            <a:spAutoFit/>
          </a:bodyPr>
          <a:lstStyle/>
          <a:p>
            <a:pPr algn="ctr">
              <a:lnSpc>
                <a:spcPts val="0"/>
              </a:lnSpc>
            </a:pPr>
            <a:endParaRPr sz="900" dirty="0">
              <a:solidFill>
                <a:schemeClr val="bg1">
                  <a:alpha val="6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6000"/>
                  </a:schemeClr>
                </a:solidFill>
                <a:latin typeface="Steady" pitchFamily="50" charset="0"/>
                <a:ea typeface="Arial"/>
                <a:cs typeface="Poppins" panose="00000500000000000000" pitchFamily="2" charset="0"/>
              </a:rPr>
              <a:t>livery</a:t>
            </a:r>
            <a:endParaRPr lang="en-US" altLang="zh-CN" sz="19600" dirty="0">
              <a:solidFill>
                <a:schemeClr val="bg1">
                  <a:alpha val="6000"/>
                </a:schemeClr>
              </a:solidFill>
              <a:latin typeface="Steady" pitchFamily="50" charset="0"/>
              <a:ea typeface="Arial"/>
              <a:cs typeface="Poppins" panose="00000500000000000000" pitchFamily="2" charset="0"/>
            </a:endParaRPr>
          </a:p>
        </p:txBody>
      </p:sp>
      <p:sp>
        <p:nvSpPr>
          <p:cNvPr id="8" name="Text Box12">
            <a:extLst>
              <a:ext uri="{FF2B5EF4-FFF2-40B4-BE49-F238E27FC236}">
                <a16:creationId xmlns:a16="http://schemas.microsoft.com/office/drawing/2014/main" id="{E80A0A60-F64F-4A91-9214-F1AE8F4F6129}"/>
              </a:ext>
            </a:extLst>
          </p:cNvPr>
          <p:cNvSpPr txBox="1"/>
          <p:nvPr/>
        </p:nvSpPr>
        <p:spPr>
          <a:xfrm>
            <a:off x="4340664" y="-309180"/>
            <a:ext cx="3936406" cy="1183786"/>
          </a:xfrm>
          <a:prstGeom prst="rect">
            <a:avLst/>
          </a:prstGeom>
        </p:spPr>
        <p:txBody>
          <a:bodyPr wrap="square" lIns="0" tIns="0" rIns="0" rtlCol="0" anchor="ctr">
            <a:spAutoFit/>
          </a:bodyPr>
          <a:lstStyle/>
          <a:p>
            <a:pPr algn="ctr">
              <a:lnSpc>
                <a:spcPts val="0"/>
              </a:lnSpc>
            </a:pPr>
            <a:endParaRPr sz="900" dirty="0">
              <a:solidFill>
                <a:schemeClr val="bg1">
                  <a:alpha val="4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4000"/>
                  </a:schemeClr>
                </a:solidFill>
                <a:latin typeface="Steady" pitchFamily="50" charset="0"/>
                <a:ea typeface="Arial"/>
                <a:cs typeface="Poppins" panose="00000500000000000000" pitchFamily="2" charset="0"/>
              </a:rPr>
              <a:t>livery</a:t>
            </a:r>
            <a:endParaRPr lang="en-US" altLang="zh-CN" sz="19600" dirty="0">
              <a:solidFill>
                <a:schemeClr val="bg1">
                  <a:alpha val="4000"/>
                </a:schemeClr>
              </a:solidFill>
              <a:latin typeface="Steady" pitchFamily="50" charset="0"/>
              <a:ea typeface="Arial"/>
              <a:cs typeface="Poppins" panose="00000500000000000000" pitchFamily="2" charset="0"/>
            </a:endParaRPr>
          </a:p>
        </p:txBody>
      </p:sp>
      <p:sp>
        <p:nvSpPr>
          <p:cNvPr id="9" name="Text Box12">
            <a:extLst>
              <a:ext uri="{FF2B5EF4-FFF2-40B4-BE49-F238E27FC236}">
                <a16:creationId xmlns:a16="http://schemas.microsoft.com/office/drawing/2014/main" id="{85DD68CC-1DE2-42EF-B61B-A6A7B8B4E1B4}"/>
              </a:ext>
            </a:extLst>
          </p:cNvPr>
          <p:cNvSpPr txBox="1"/>
          <p:nvPr/>
        </p:nvSpPr>
        <p:spPr>
          <a:xfrm>
            <a:off x="7092739" y="-309180"/>
            <a:ext cx="3936406" cy="1183786"/>
          </a:xfrm>
          <a:prstGeom prst="rect">
            <a:avLst/>
          </a:prstGeom>
        </p:spPr>
        <p:txBody>
          <a:bodyPr wrap="square" lIns="0" tIns="0" rIns="0" rtlCol="0" anchor="ctr">
            <a:spAutoFit/>
          </a:bodyPr>
          <a:lstStyle/>
          <a:p>
            <a:pPr algn="ctr">
              <a:lnSpc>
                <a:spcPts val="0"/>
              </a:lnSpc>
            </a:pPr>
            <a:endParaRPr sz="900" dirty="0">
              <a:solidFill>
                <a:schemeClr val="bg1">
                  <a:alpha val="3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3000"/>
                  </a:schemeClr>
                </a:solidFill>
                <a:latin typeface="Steady" pitchFamily="50" charset="0"/>
                <a:ea typeface="Arial"/>
                <a:cs typeface="Poppins" panose="00000500000000000000" pitchFamily="2" charset="0"/>
              </a:rPr>
              <a:t>livery</a:t>
            </a:r>
            <a:endParaRPr lang="en-US" altLang="zh-CN" sz="19600" dirty="0">
              <a:solidFill>
                <a:schemeClr val="bg1">
                  <a:alpha val="3000"/>
                </a:schemeClr>
              </a:solidFill>
              <a:latin typeface="Steady" pitchFamily="50" charset="0"/>
              <a:ea typeface="Arial"/>
              <a:cs typeface="Poppins" panose="00000500000000000000" pitchFamily="2" charset="0"/>
            </a:endParaRPr>
          </a:p>
        </p:txBody>
      </p:sp>
      <p:sp>
        <p:nvSpPr>
          <p:cNvPr id="10" name="Text Box12">
            <a:extLst>
              <a:ext uri="{FF2B5EF4-FFF2-40B4-BE49-F238E27FC236}">
                <a16:creationId xmlns:a16="http://schemas.microsoft.com/office/drawing/2014/main" id="{E74555C3-EEF6-43E2-8E32-48B4339D14A0}"/>
              </a:ext>
            </a:extLst>
          </p:cNvPr>
          <p:cNvSpPr txBox="1"/>
          <p:nvPr/>
        </p:nvSpPr>
        <p:spPr>
          <a:xfrm>
            <a:off x="-1163488" y="998817"/>
            <a:ext cx="3936406" cy="1183786"/>
          </a:xfrm>
          <a:prstGeom prst="rect">
            <a:avLst/>
          </a:prstGeom>
        </p:spPr>
        <p:txBody>
          <a:bodyPr wrap="square" lIns="0" tIns="0" rIns="0" rtlCol="0" anchor="ctr">
            <a:spAutoFit/>
          </a:bodyPr>
          <a:lstStyle/>
          <a:p>
            <a:pPr algn="ctr">
              <a:lnSpc>
                <a:spcPts val="0"/>
              </a:lnSpc>
            </a:pPr>
            <a:endParaRPr sz="900" dirty="0">
              <a:solidFill>
                <a:schemeClr val="bg1">
                  <a:alpha val="8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8000"/>
                  </a:schemeClr>
                </a:solidFill>
                <a:latin typeface="Steady" pitchFamily="50" charset="0"/>
                <a:ea typeface="Arial"/>
                <a:cs typeface="Poppins" panose="00000500000000000000" pitchFamily="2" charset="0"/>
              </a:rPr>
              <a:t>livery</a:t>
            </a:r>
            <a:endParaRPr lang="en-US" altLang="zh-CN" sz="19600" dirty="0">
              <a:solidFill>
                <a:schemeClr val="bg1">
                  <a:alpha val="8000"/>
                </a:schemeClr>
              </a:solidFill>
              <a:latin typeface="Steady" pitchFamily="50" charset="0"/>
              <a:ea typeface="Arial"/>
              <a:cs typeface="Poppins" panose="00000500000000000000" pitchFamily="2" charset="0"/>
            </a:endParaRPr>
          </a:p>
        </p:txBody>
      </p:sp>
      <p:sp>
        <p:nvSpPr>
          <p:cNvPr id="11" name="Text Box12">
            <a:extLst>
              <a:ext uri="{FF2B5EF4-FFF2-40B4-BE49-F238E27FC236}">
                <a16:creationId xmlns:a16="http://schemas.microsoft.com/office/drawing/2014/main" id="{2F55CFF5-0888-4EF2-A42D-0BDEAF4619F9}"/>
              </a:ext>
            </a:extLst>
          </p:cNvPr>
          <p:cNvSpPr txBox="1"/>
          <p:nvPr/>
        </p:nvSpPr>
        <p:spPr>
          <a:xfrm>
            <a:off x="1588588" y="998817"/>
            <a:ext cx="3936406" cy="1183786"/>
          </a:xfrm>
          <a:prstGeom prst="rect">
            <a:avLst/>
          </a:prstGeom>
        </p:spPr>
        <p:txBody>
          <a:bodyPr wrap="square" lIns="0" tIns="0" rIns="0" rtlCol="0" anchor="ctr">
            <a:spAutoFit/>
          </a:bodyPr>
          <a:lstStyle/>
          <a:p>
            <a:pPr algn="ctr">
              <a:lnSpc>
                <a:spcPts val="0"/>
              </a:lnSpc>
            </a:pPr>
            <a:endParaRPr sz="900" dirty="0">
              <a:solidFill>
                <a:schemeClr val="bg1">
                  <a:alpha val="6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6000"/>
                  </a:schemeClr>
                </a:solidFill>
                <a:latin typeface="Steady" pitchFamily="50" charset="0"/>
                <a:ea typeface="Arial"/>
                <a:cs typeface="Poppins" panose="00000500000000000000" pitchFamily="2" charset="0"/>
              </a:rPr>
              <a:t>livery</a:t>
            </a:r>
            <a:endParaRPr lang="en-US" altLang="zh-CN" sz="19600" dirty="0">
              <a:solidFill>
                <a:schemeClr val="bg1">
                  <a:alpha val="6000"/>
                </a:schemeClr>
              </a:solidFill>
              <a:latin typeface="Steady" pitchFamily="50" charset="0"/>
              <a:ea typeface="Arial"/>
              <a:cs typeface="Poppins" panose="00000500000000000000" pitchFamily="2" charset="0"/>
            </a:endParaRPr>
          </a:p>
        </p:txBody>
      </p:sp>
      <p:sp>
        <p:nvSpPr>
          <p:cNvPr id="12" name="Text Box12">
            <a:extLst>
              <a:ext uri="{FF2B5EF4-FFF2-40B4-BE49-F238E27FC236}">
                <a16:creationId xmlns:a16="http://schemas.microsoft.com/office/drawing/2014/main" id="{CFBD7BB3-062D-480E-87B2-3335B86CF746}"/>
              </a:ext>
            </a:extLst>
          </p:cNvPr>
          <p:cNvSpPr txBox="1"/>
          <p:nvPr/>
        </p:nvSpPr>
        <p:spPr>
          <a:xfrm>
            <a:off x="4340664" y="998817"/>
            <a:ext cx="3936406" cy="1183786"/>
          </a:xfrm>
          <a:prstGeom prst="rect">
            <a:avLst/>
          </a:prstGeom>
        </p:spPr>
        <p:txBody>
          <a:bodyPr wrap="square" lIns="0" tIns="0" rIns="0" rtlCol="0" anchor="ctr">
            <a:spAutoFit/>
          </a:bodyPr>
          <a:lstStyle/>
          <a:p>
            <a:pPr algn="ctr">
              <a:lnSpc>
                <a:spcPts val="0"/>
              </a:lnSpc>
            </a:pPr>
            <a:endParaRPr sz="900" dirty="0">
              <a:solidFill>
                <a:schemeClr val="bg1">
                  <a:alpha val="4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4000"/>
                  </a:schemeClr>
                </a:solidFill>
                <a:latin typeface="Steady" pitchFamily="50" charset="0"/>
                <a:ea typeface="Arial"/>
                <a:cs typeface="Poppins" panose="00000500000000000000" pitchFamily="2" charset="0"/>
              </a:rPr>
              <a:t>livery</a:t>
            </a:r>
            <a:endParaRPr lang="en-US" altLang="zh-CN" sz="19600" dirty="0">
              <a:solidFill>
                <a:schemeClr val="bg1">
                  <a:alpha val="4000"/>
                </a:schemeClr>
              </a:solidFill>
              <a:latin typeface="Steady" pitchFamily="50" charset="0"/>
              <a:ea typeface="Arial"/>
              <a:cs typeface="Poppins" panose="00000500000000000000" pitchFamily="2" charset="0"/>
            </a:endParaRPr>
          </a:p>
        </p:txBody>
      </p:sp>
      <p:sp>
        <p:nvSpPr>
          <p:cNvPr id="13" name="Text Box12">
            <a:extLst>
              <a:ext uri="{FF2B5EF4-FFF2-40B4-BE49-F238E27FC236}">
                <a16:creationId xmlns:a16="http://schemas.microsoft.com/office/drawing/2014/main" id="{EDC5C3F4-7053-41DF-AF3F-06A96F2D1B80}"/>
              </a:ext>
            </a:extLst>
          </p:cNvPr>
          <p:cNvSpPr txBox="1"/>
          <p:nvPr/>
        </p:nvSpPr>
        <p:spPr>
          <a:xfrm>
            <a:off x="7092739" y="998817"/>
            <a:ext cx="3936406" cy="1183786"/>
          </a:xfrm>
          <a:prstGeom prst="rect">
            <a:avLst/>
          </a:prstGeom>
        </p:spPr>
        <p:txBody>
          <a:bodyPr wrap="square" lIns="0" tIns="0" rIns="0" rtlCol="0" anchor="ctr">
            <a:spAutoFit/>
          </a:bodyPr>
          <a:lstStyle/>
          <a:p>
            <a:pPr algn="ctr">
              <a:lnSpc>
                <a:spcPts val="0"/>
              </a:lnSpc>
            </a:pPr>
            <a:endParaRPr sz="900" dirty="0">
              <a:solidFill>
                <a:schemeClr val="bg1">
                  <a:alpha val="3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3000"/>
                  </a:schemeClr>
                </a:solidFill>
                <a:latin typeface="Steady" pitchFamily="50" charset="0"/>
                <a:ea typeface="Arial"/>
                <a:cs typeface="Poppins" panose="00000500000000000000" pitchFamily="2" charset="0"/>
              </a:rPr>
              <a:t>livery</a:t>
            </a:r>
            <a:endParaRPr lang="en-US" altLang="zh-CN" sz="19600" dirty="0">
              <a:solidFill>
                <a:schemeClr val="bg1">
                  <a:alpha val="3000"/>
                </a:schemeClr>
              </a:solidFill>
              <a:latin typeface="Steady" pitchFamily="50" charset="0"/>
              <a:ea typeface="Arial"/>
              <a:cs typeface="Poppins" panose="00000500000000000000" pitchFamily="2" charset="0"/>
            </a:endParaRPr>
          </a:p>
        </p:txBody>
      </p:sp>
      <p:sp>
        <p:nvSpPr>
          <p:cNvPr id="15" name="Text Box12">
            <a:extLst>
              <a:ext uri="{FF2B5EF4-FFF2-40B4-BE49-F238E27FC236}">
                <a16:creationId xmlns:a16="http://schemas.microsoft.com/office/drawing/2014/main" id="{C063A547-3A37-47E9-9F38-BBCE96DF1B03}"/>
              </a:ext>
            </a:extLst>
          </p:cNvPr>
          <p:cNvSpPr txBox="1"/>
          <p:nvPr/>
        </p:nvSpPr>
        <p:spPr>
          <a:xfrm>
            <a:off x="-1163488" y="2306814"/>
            <a:ext cx="3936406" cy="1183786"/>
          </a:xfrm>
          <a:prstGeom prst="rect">
            <a:avLst/>
          </a:prstGeom>
        </p:spPr>
        <p:txBody>
          <a:bodyPr wrap="square" lIns="0" tIns="0" rIns="0" rtlCol="0" anchor="ctr">
            <a:spAutoFit/>
          </a:bodyPr>
          <a:lstStyle/>
          <a:p>
            <a:pPr algn="ctr">
              <a:lnSpc>
                <a:spcPts val="0"/>
              </a:lnSpc>
            </a:pPr>
            <a:endParaRPr sz="900" dirty="0">
              <a:solidFill>
                <a:schemeClr val="bg1">
                  <a:alpha val="8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8000"/>
                  </a:schemeClr>
                </a:solidFill>
                <a:latin typeface="Steady" pitchFamily="50" charset="0"/>
                <a:ea typeface="Arial"/>
                <a:cs typeface="Poppins" panose="00000500000000000000" pitchFamily="2" charset="0"/>
              </a:rPr>
              <a:t>livery</a:t>
            </a:r>
            <a:endParaRPr lang="en-US" altLang="zh-CN" sz="19600" dirty="0">
              <a:solidFill>
                <a:schemeClr val="bg1">
                  <a:alpha val="8000"/>
                </a:schemeClr>
              </a:solidFill>
              <a:latin typeface="Steady" pitchFamily="50" charset="0"/>
              <a:ea typeface="Arial"/>
              <a:cs typeface="Poppins" panose="00000500000000000000" pitchFamily="2" charset="0"/>
            </a:endParaRPr>
          </a:p>
        </p:txBody>
      </p:sp>
      <p:sp>
        <p:nvSpPr>
          <p:cNvPr id="16" name="Text Box12">
            <a:extLst>
              <a:ext uri="{FF2B5EF4-FFF2-40B4-BE49-F238E27FC236}">
                <a16:creationId xmlns:a16="http://schemas.microsoft.com/office/drawing/2014/main" id="{98A3B72B-6126-4440-A5B1-42290EE05037}"/>
              </a:ext>
            </a:extLst>
          </p:cNvPr>
          <p:cNvSpPr txBox="1"/>
          <p:nvPr/>
        </p:nvSpPr>
        <p:spPr>
          <a:xfrm>
            <a:off x="1588588" y="2306814"/>
            <a:ext cx="3936406" cy="1183786"/>
          </a:xfrm>
          <a:prstGeom prst="rect">
            <a:avLst/>
          </a:prstGeom>
        </p:spPr>
        <p:txBody>
          <a:bodyPr wrap="square" lIns="0" tIns="0" rIns="0" rtlCol="0" anchor="ctr">
            <a:spAutoFit/>
          </a:bodyPr>
          <a:lstStyle/>
          <a:p>
            <a:pPr algn="ctr">
              <a:lnSpc>
                <a:spcPts val="0"/>
              </a:lnSpc>
            </a:pPr>
            <a:endParaRPr sz="900" dirty="0">
              <a:solidFill>
                <a:schemeClr val="bg1">
                  <a:alpha val="6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6000"/>
                  </a:schemeClr>
                </a:solidFill>
                <a:latin typeface="Steady" pitchFamily="50" charset="0"/>
                <a:ea typeface="Arial"/>
                <a:cs typeface="Poppins" panose="00000500000000000000" pitchFamily="2" charset="0"/>
              </a:rPr>
              <a:t>livery</a:t>
            </a:r>
            <a:endParaRPr lang="en-US" altLang="zh-CN" sz="19600" dirty="0">
              <a:solidFill>
                <a:schemeClr val="bg1">
                  <a:alpha val="6000"/>
                </a:schemeClr>
              </a:solidFill>
              <a:latin typeface="Steady" pitchFamily="50" charset="0"/>
              <a:ea typeface="Arial"/>
              <a:cs typeface="Poppins" panose="00000500000000000000" pitchFamily="2" charset="0"/>
            </a:endParaRPr>
          </a:p>
        </p:txBody>
      </p:sp>
      <p:sp>
        <p:nvSpPr>
          <p:cNvPr id="17" name="Text Box12">
            <a:extLst>
              <a:ext uri="{FF2B5EF4-FFF2-40B4-BE49-F238E27FC236}">
                <a16:creationId xmlns:a16="http://schemas.microsoft.com/office/drawing/2014/main" id="{D9614F88-7C78-482F-962C-250FAD9BCEE3}"/>
              </a:ext>
            </a:extLst>
          </p:cNvPr>
          <p:cNvSpPr txBox="1"/>
          <p:nvPr/>
        </p:nvSpPr>
        <p:spPr>
          <a:xfrm>
            <a:off x="4340664" y="2306814"/>
            <a:ext cx="3936406" cy="1183786"/>
          </a:xfrm>
          <a:prstGeom prst="rect">
            <a:avLst/>
          </a:prstGeom>
        </p:spPr>
        <p:txBody>
          <a:bodyPr wrap="square" lIns="0" tIns="0" rIns="0" rtlCol="0" anchor="ctr">
            <a:spAutoFit/>
          </a:bodyPr>
          <a:lstStyle/>
          <a:p>
            <a:pPr algn="ctr">
              <a:lnSpc>
                <a:spcPts val="0"/>
              </a:lnSpc>
            </a:pPr>
            <a:endParaRPr sz="900" dirty="0">
              <a:solidFill>
                <a:schemeClr val="bg1">
                  <a:alpha val="4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4000"/>
                  </a:schemeClr>
                </a:solidFill>
                <a:latin typeface="Steady" pitchFamily="50" charset="0"/>
                <a:ea typeface="Arial"/>
                <a:cs typeface="Poppins" panose="00000500000000000000" pitchFamily="2" charset="0"/>
              </a:rPr>
              <a:t>livery</a:t>
            </a:r>
            <a:endParaRPr lang="en-US" altLang="zh-CN" sz="19600" dirty="0">
              <a:solidFill>
                <a:schemeClr val="bg1">
                  <a:alpha val="4000"/>
                </a:schemeClr>
              </a:solidFill>
              <a:latin typeface="Steady" pitchFamily="50" charset="0"/>
              <a:ea typeface="Arial"/>
              <a:cs typeface="Poppins" panose="00000500000000000000" pitchFamily="2" charset="0"/>
            </a:endParaRPr>
          </a:p>
        </p:txBody>
      </p:sp>
      <p:sp>
        <p:nvSpPr>
          <p:cNvPr id="18" name="Text Box12">
            <a:extLst>
              <a:ext uri="{FF2B5EF4-FFF2-40B4-BE49-F238E27FC236}">
                <a16:creationId xmlns:a16="http://schemas.microsoft.com/office/drawing/2014/main" id="{74CC5B51-F038-4E37-9E84-130652DEA4CC}"/>
              </a:ext>
            </a:extLst>
          </p:cNvPr>
          <p:cNvSpPr txBox="1"/>
          <p:nvPr/>
        </p:nvSpPr>
        <p:spPr>
          <a:xfrm>
            <a:off x="7092739" y="2306814"/>
            <a:ext cx="3936406" cy="1183786"/>
          </a:xfrm>
          <a:prstGeom prst="rect">
            <a:avLst/>
          </a:prstGeom>
        </p:spPr>
        <p:txBody>
          <a:bodyPr wrap="square" lIns="0" tIns="0" rIns="0" rtlCol="0" anchor="ctr">
            <a:spAutoFit/>
          </a:bodyPr>
          <a:lstStyle/>
          <a:p>
            <a:pPr algn="ctr">
              <a:lnSpc>
                <a:spcPts val="0"/>
              </a:lnSpc>
            </a:pPr>
            <a:endParaRPr sz="900" dirty="0">
              <a:solidFill>
                <a:schemeClr val="bg1">
                  <a:alpha val="3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3000"/>
                  </a:schemeClr>
                </a:solidFill>
                <a:latin typeface="Steady" pitchFamily="50" charset="0"/>
                <a:ea typeface="Arial"/>
                <a:cs typeface="Poppins" panose="00000500000000000000" pitchFamily="2" charset="0"/>
              </a:rPr>
              <a:t>livery</a:t>
            </a:r>
            <a:endParaRPr lang="en-US" altLang="zh-CN" sz="19600" dirty="0">
              <a:solidFill>
                <a:schemeClr val="bg1">
                  <a:alpha val="3000"/>
                </a:schemeClr>
              </a:solidFill>
              <a:latin typeface="Steady" pitchFamily="50" charset="0"/>
              <a:ea typeface="Arial"/>
              <a:cs typeface="Poppins" panose="00000500000000000000" pitchFamily="2" charset="0"/>
            </a:endParaRPr>
          </a:p>
        </p:txBody>
      </p:sp>
      <p:sp>
        <p:nvSpPr>
          <p:cNvPr id="19" name="Text Box12">
            <a:extLst>
              <a:ext uri="{FF2B5EF4-FFF2-40B4-BE49-F238E27FC236}">
                <a16:creationId xmlns:a16="http://schemas.microsoft.com/office/drawing/2014/main" id="{7F0DF52E-60EE-4DD9-8AFB-CD5167AF8CBC}"/>
              </a:ext>
            </a:extLst>
          </p:cNvPr>
          <p:cNvSpPr txBox="1"/>
          <p:nvPr/>
        </p:nvSpPr>
        <p:spPr>
          <a:xfrm>
            <a:off x="-1163488" y="3614811"/>
            <a:ext cx="3936406" cy="1183786"/>
          </a:xfrm>
          <a:prstGeom prst="rect">
            <a:avLst/>
          </a:prstGeom>
        </p:spPr>
        <p:txBody>
          <a:bodyPr wrap="square" lIns="0" tIns="0" rIns="0" rtlCol="0" anchor="ctr">
            <a:spAutoFit/>
          </a:bodyPr>
          <a:lstStyle/>
          <a:p>
            <a:pPr algn="ctr">
              <a:lnSpc>
                <a:spcPts val="0"/>
              </a:lnSpc>
            </a:pPr>
            <a:endParaRPr sz="900" dirty="0">
              <a:solidFill>
                <a:schemeClr val="bg1">
                  <a:alpha val="8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8000"/>
                  </a:schemeClr>
                </a:solidFill>
                <a:latin typeface="Steady" pitchFamily="50" charset="0"/>
                <a:ea typeface="Arial"/>
                <a:cs typeface="Poppins" panose="00000500000000000000" pitchFamily="2" charset="0"/>
              </a:rPr>
              <a:t>livery</a:t>
            </a:r>
            <a:endParaRPr lang="en-US" altLang="zh-CN" sz="19600" dirty="0">
              <a:solidFill>
                <a:schemeClr val="bg1">
                  <a:alpha val="8000"/>
                </a:schemeClr>
              </a:solidFill>
              <a:latin typeface="Steady" pitchFamily="50" charset="0"/>
              <a:ea typeface="Arial"/>
              <a:cs typeface="Poppins" panose="00000500000000000000" pitchFamily="2" charset="0"/>
            </a:endParaRPr>
          </a:p>
        </p:txBody>
      </p:sp>
      <p:sp>
        <p:nvSpPr>
          <p:cNvPr id="20" name="Text Box12">
            <a:extLst>
              <a:ext uri="{FF2B5EF4-FFF2-40B4-BE49-F238E27FC236}">
                <a16:creationId xmlns:a16="http://schemas.microsoft.com/office/drawing/2014/main" id="{5C1F41A9-F92B-4FA7-89CF-64855A2F94F8}"/>
              </a:ext>
            </a:extLst>
          </p:cNvPr>
          <p:cNvSpPr txBox="1"/>
          <p:nvPr/>
        </p:nvSpPr>
        <p:spPr>
          <a:xfrm>
            <a:off x="1588588" y="3614811"/>
            <a:ext cx="3936406" cy="1183786"/>
          </a:xfrm>
          <a:prstGeom prst="rect">
            <a:avLst/>
          </a:prstGeom>
        </p:spPr>
        <p:txBody>
          <a:bodyPr wrap="square" lIns="0" tIns="0" rIns="0" rtlCol="0" anchor="ctr">
            <a:spAutoFit/>
          </a:bodyPr>
          <a:lstStyle/>
          <a:p>
            <a:pPr algn="ctr">
              <a:lnSpc>
                <a:spcPts val="0"/>
              </a:lnSpc>
            </a:pPr>
            <a:endParaRPr sz="900" dirty="0">
              <a:solidFill>
                <a:schemeClr val="bg1">
                  <a:alpha val="6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6000"/>
                  </a:schemeClr>
                </a:solidFill>
                <a:latin typeface="Steady" pitchFamily="50" charset="0"/>
                <a:ea typeface="Arial"/>
                <a:cs typeface="Poppins" panose="00000500000000000000" pitchFamily="2" charset="0"/>
              </a:rPr>
              <a:t>livery</a:t>
            </a:r>
            <a:endParaRPr lang="en-US" altLang="zh-CN" sz="19600" dirty="0">
              <a:solidFill>
                <a:schemeClr val="bg1">
                  <a:alpha val="6000"/>
                </a:schemeClr>
              </a:solidFill>
              <a:latin typeface="Steady" pitchFamily="50" charset="0"/>
              <a:ea typeface="Arial"/>
              <a:cs typeface="Poppins" panose="00000500000000000000" pitchFamily="2" charset="0"/>
            </a:endParaRPr>
          </a:p>
        </p:txBody>
      </p:sp>
      <p:sp>
        <p:nvSpPr>
          <p:cNvPr id="21" name="Text Box12">
            <a:extLst>
              <a:ext uri="{FF2B5EF4-FFF2-40B4-BE49-F238E27FC236}">
                <a16:creationId xmlns:a16="http://schemas.microsoft.com/office/drawing/2014/main" id="{D4DC55C2-0068-4127-9150-844E03ECB413}"/>
              </a:ext>
            </a:extLst>
          </p:cNvPr>
          <p:cNvSpPr txBox="1"/>
          <p:nvPr/>
        </p:nvSpPr>
        <p:spPr>
          <a:xfrm>
            <a:off x="4340664" y="3614811"/>
            <a:ext cx="3936406" cy="1183786"/>
          </a:xfrm>
          <a:prstGeom prst="rect">
            <a:avLst/>
          </a:prstGeom>
        </p:spPr>
        <p:txBody>
          <a:bodyPr wrap="square" lIns="0" tIns="0" rIns="0" rtlCol="0" anchor="ctr">
            <a:spAutoFit/>
          </a:bodyPr>
          <a:lstStyle/>
          <a:p>
            <a:pPr algn="ctr">
              <a:lnSpc>
                <a:spcPts val="0"/>
              </a:lnSpc>
            </a:pPr>
            <a:endParaRPr sz="900" dirty="0">
              <a:solidFill>
                <a:schemeClr val="bg1">
                  <a:alpha val="4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4000"/>
                  </a:schemeClr>
                </a:solidFill>
                <a:latin typeface="Steady" pitchFamily="50" charset="0"/>
                <a:ea typeface="Arial"/>
                <a:cs typeface="Poppins" panose="00000500000000000000" pitchFamily="2" charset="0"/>
              </a:rPr>
              <a:t>livery</a:t>
            </a:r>
            <a:endParaRPr lang="en-US" altLang="zh-CN" sz="19600" dirty="0">
              <a:solidFill>
                <a:schemeClr val="bg1">
                  <a:alpha val="4000"/>
                </a:schemeClr>
              </a:solidFill>
              <a:latin typeface="Steady" pitchFamily="50" charset="0"/>
              <a:ea typeface="Arial"/>
              <a:cs typeface="Poppins" panose="00000500000000000000" pitchFamily="2" charset="0"/>
            </a:endParaRPr>
          </a:p>
        </p:txBody>
      </p:sp>
      <p:sp>
        <p:nvSpPr>
          <p:cNvPr id="22" name="Text Box12">
            <a:extLst>
              <a:ext uri="{FF2B5EF4-FFF2-40B4-BE49-F238E27FC236}">
                <a16:creationId xmlns:a16="http://schemas.microsoft.com/office/drawing/2014/main" id="{14563FA7-7207-41F4-B2F8-4DD979A01DFE}"/>
              </a:ext>
            </a:extLst>
          </p:cNvPr>
          <p:cNvSpPr txBox="1"/>
          <p:nvPr/>
        </p:nvSpPr>
        <p:spPr>
          <a:xfrm>
            <a:off x="7092739" y="3614811"/>
            <a:ext cx="3936406" cy="1183786"/>
          </a:xfrm>
          <a:prstGeom prst="rect">
            <a:avLst/>
          </a:prstGeom>
        </p:spPr>
        <p:txBody>
          <a:bodyPr wrap="square" lIns="0" tIns="0" rIns="0" rtlCol="0" anchor="ctr">
            <a:spAutoFit/>
          </a:bodyPr>
          <a:lstStyle/>
          <a:p>
            <a:pPr algn="ctr">
              <a:lnSpc>
                <a:spcPts val="0"/>
              </a:lnSpc>
            </a:pPr>
            <a:endParaRPr sz="900" dirty="0">
              <a:solidFill>
                <a:schemeClr val="bg1">
                  <a:alpha val="3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3000"/>
                  </a:schemeClr>
                </a:solidFill>
                <a:latin typeface="Steady" pitchFamily="50" charset="0"/>
                <a:ea typeface="Arial"/>
                <a:cs typeface="Poppins" panose="00000500000000000000" pitchFamily="2" charset="0"/>
              </a:rPr>
              <a:t>livery</a:t>
            </a:r>
            <a:endParaRPr lang="en-US" altLang="zh-CN" sz="19600" dirty="0">
              <a:solidFill>
                <a:schemeClr val="bg1">
                  <a:alpha val="3000"/>
                </a:schemeClr>
              </a:solidFill>
              <a:latin typeface="Steady" pitchFamily="50" charset="0"/>
              <a:ea typeface="Arial"/>
              <a:cs typeface="Poppins" panose="00000500000000000000" pitchFamily="2" charset="0"/>
            </a:endParaRPr>
          </a:p>
        </p:txBody>
      </p:sp>
      <p:sp>
        <p:nvSpPr>
          <p:cNvPr id="24" name="Text Box12">
            <a:extLst>
              <a:ext uri="{FF2B5EF4-FFF2-40B4-BE49-F238E27FC236}">
                <a16:creationId xmlns:a16="http://schemas.microsoft.com/office/drawing/2014/main" id="{AA439214-BB43-4E1F-A01C-5B2297F9DE08}"/>
              </a:ext>
            </a:extLst>
          </p:cNvPr>
          <p:cNvSpPr txBox="1"/>
          <p:nvPr/>
        </p:nvSpPr>
        <p:spPr>
          <a:xfrm>
            <a:off x="-1163488" y="4922808"/>
            <a:ext cx="3936406" cy="1183786"/>
          </a:xfrm>
          <a:prstGeom prst="rect">
            <a:avLst/>
          </a:prstGeom>
        </p:spPr>
        <p:txBody>
          <a:bodyPr wrap="square" lIns="0" tIns="0" rIns="0" rtlCol="0" anchor="ctr">
            <a:spAutoFit/>
          </a:bodyPr>
          <a:lstStyle/>
          <a:p>
            <a:pPr algn="ctr">
              <a:lnSpc>
                <a:spcPts val="0"/>
              </a:lnSpc>
            </a:pPr>
            <a:endParaRPr sz="900" dirty="0">
              <a:solidFill>
                <a:schemeClr val="bg1">
                  <a:alpha val="8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8000"/>
                  </a:schemeClr>
                </a:solidFill>
                <a:latin typeface="Steady" pitchFamily="50" charset="0"/>
                <a:ea typeface="Arial"/>
                <a:cs typeface="Poppins" panose="00000500000000000000" pitchFamily="2" charset="0"/>
              </a:rPr>
              <a:t>livery</a:t>
            </a:r>
            <a:endParaRPr lang="en-US" altLang="zh-CN" sz="19600" dirty="0">
              <a:solidFill>
                <a:schemeClr val="bg1">
                  <a:alpha val="8000"/>
                </a:schemeClr>
              </a:solidFill>
              <a:latin typeface="Steady" pitchFamily="50" charset="0"/>
              <a:ea typeface="Arial"/>
              <a:cs typeface="Poppins" panose="00000500000000000000" pitchFamily="2" charset="0"/>
            </a:endParaRPr>
          </a:p>
        </p:txBody>
      </p:sp>
      <p:sp>
        <p:nvSpPr>
          <p:cNvPr id="25" name="Text Box12">
            <a:extLst>
              <a:ext uri="{FF2B5EF4-FFF2-40B4-BE49-F238E27FC236}">
                <a16:creationId xmlns:a16="http://schemas.microsoft.com/office/drawing/2014/main" id="{DA0B1771-08AB-4215-B6DE-BB55A1AAB13B}"/>
              </a:ext>
            </a:extLst>
          </p:cNvPr>
          <p:cNvSpPr txBox="1"/>
          <p:nvPr/>
        </p:nvSpPr>
        <p:spPr>
          <a:xfrm>
            <a:off x="1588588" y="4922808"/>
            <a:ext cx="3936406" cy="1183786"/>
          </a:xfrm>
          <a:prstGeom prst="rect">
            <a:avLst/>
          </a:prstGeom>
        </p:spPr>
        <p:txBody>
          <a:bodyPr wrap="square" lIns="0" tIns="0" rIns="0" rtlCol="0" anchor="ctr">
            <a:spAutoFit/>
          </a:bodyPr>
          <a:lstStyle/>
          <a:p>
            <a:pPr algn="ctr">
              <a:lnSpc>
                <a:spcPts val="0"/>
              </a:lnSpc>
            </a:pPr>
            <a:endParaRPr sz="900" dirty="0">
              <a:solidFill>
                <a:schemeClr val="bg1">
                  <a:alpha val="6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6000"/>
                  </a:schemeClr>
                </a:solidFill>
                <a:latin typeface="Steady" pitchFamily="50" charset="0"/>
                <a:ea typeface="Arial"/>
                <a:cs typeface="Poppins" panose="00000500000000000000" pitchFamily="2" charset="0"/>
              </a:rPr>
              <a:t>livery</a:t>
            </a:r>
            <a:endParaRPr lang="en-US" altLang="zh-CN" sz="19600" dirty="0">
              <a:solidFill>
                <a:schemeClr val="bg1">
                  <a:alpha val="6000"/>
                </a:schemeClr>
              </a:solidFill>
              <a:latin typeface="Steady" pitchFamily="50" charset="0"/>
              <a:ea typeface="Arial"/>
              <a:cs typeface="Poppins" panose="00000500000000000000" pitchFamily="2" charset="0"/>
            </a:endParaRPr>
          </a:p>
        </p:txBody>
      </p:sp>
      <p:sp>
        <p:nvSpPr>
          <p:cNvPr id="26" name="Text Box12">
            <a:extLst>
              <a:ext uri="{FF2B5EF4-FFF2-40B4-BE49-F238E27FC236}">
                <a16:creationId xmlns:a16="http://schemas.microsoft.com/office/drawing/2014/main" id="{9C0E6C0C-3A80-4BA0-B144-723ED246FCD1}"/>
              </a:ext>
            </a:extLst>
          </p:cNvPr>
          <p:cNvSpPr txBox="1"/>
          <p:nvPr/>
        </p:nvSpPr>
        <p:spPr>
          <a:xfrm>
            <a:off x="4340664" y="4922808"/>
            <a:ext cx="3936406" cy="1183786"/>
          </a:xfrm>
          <a:prstGeom prst="rect">
            <a:avLst/>
          </a:prstGeom>
        </p:spPr>
        <p:txBody>
          <a:bodyPr wrap="square" lIns="0" tIns="0" rIns="0" rtlCol="0" anchor="ctr">
            <a:spAutoFit/>
          </a:bodyPr>
          <a:lstStyle/>
          <a:p>
            <a:pPr algn="ctr">
              <a:lnSpc>
                <a:spcPts val="0"/>
              </a:lnSpc>
            </a:pPr>
            <a:endParaRPr sz="900" dirty="0">
              <a:solidFill>
                <a:schemeClr val="bg1">
                  <a:alpha val="4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4000"/>
                  </a:schemeClr>
                </a:solidFill>
                <a:latin typeface="Steady" pitchFamily="50" charset="0"/>
                <a:ea typeface="Arial"/>
                <a:cs typeface="Poppins" panose="00000500000000000000" pitchFamily="2" charset="0"/>
              </a:rPr>
              <a:t>livery</a:t>
            </a:r>
            <a:endParaRPr lang="en-US" altLang="zh-CN" sz="19600" dirty="0">
              <a:solidFill>
                <a:schemeClr val="bg1">
                  <a:alpha val="4000"/>
                </a:schemeClr>
              </a:solidFill>
              <a:latin typeface="Steady" pitchFamily="50" charset="0"/>
              <a:ea typeface="Arial"/>
              <a:cs typeface="Poppins" panose="00000500000000000000" pitchFamily="2" charset="0"/>
            </a:endParaRPr>
          </a:p>
        </p:txBody>
      </p:sp>
      <p:sp>
        <p:nvSpPr>
          <p:cNvPr id="27" name="Text Box12">
            <a:extLst>
              <a:ext uri="{FF2B5EF4-FFF2-40B4-BE49-F238E27FC236}">
                <a16:creationId xmlns:a16="http://schemas.microsoft.com/office/drawing/2014/main" id="{1E331480-33D7-4F57-A26B-EAD5A7574C9C}"/>
              </a:ext>
            </a:extLst>
          </p:cNvPr>
          <p:cNvSpPr txBox="1"/>
          <p:nvPr/>
        </p:nvSpPr>
        <p:spPr>
          <a:xfrm>
            <a:off x="7092739" y="4922808"/>
            <a:ext cx="3936406" cy="1183786"/>
          </a:xfrm>
          <a:prstGeom prst="rect">
            <a:avLst/>
          </a:prstGeom>
        </p:spPr>
        <p:txBody>
          <a:bodyPr wrap="square" lIns="0" tIns="0" rIns="0" rtlCol="0" anchor="ctr">
            <a:spAutoFit/>
          </a:bodyPr>
          <a:lstStyle/>
          <a:p>
            <a:pPr algn="ctr">
              <a:lnSpc>
                <a:spcPts val="0"/>
              </a:lnSpc>
            </a:pPr>
            <a:endParaRPr sz="900" dirty="0">
              <a:solidFill>
                <a:schemeClr val="bg1">
                  <a:alpha val="3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3000"/>
                  </a:schemeClr>
                </a:solidFill>
                <a:latin typeface="Steady" pitchFamily="50" charset="0"/>
                <a:ea typeface="Arial"/>
                <a:cs typeface="Poppins" panose="00000500000000000000" pitchFamily="2" charset="0"/>
              </a:rPr>
              <a:t>livery</a:t>
            </a:r>
            <a:endParaRPr lang="en-US" altLang="zh-CN" sz="19600" dirty="0">
              <a:solidFill>
                <a:schemeClr val="bg1">
                  <a:alpha val="3000"/>
                </a:schemeClr>
              </a:solidFill>
              <a:latin typeface="Steady" pitchFamily="50" charset="0"/>
              <a:ea typeface="Arial"/>
              <a:cs typeface="Poppins" panose="00000500000000000000" pitchFamily="2" charset="0"/>
            </a:endParaRPr>
          </a:p>
        </p:txBody>
      </p:sp>
      <p:sp>
        <p:nvSpPr>
          <p:cNvPr id="28" name="Text Box12">
            <a:extLst>
              <a:ext uri="{FF2B5EF4-FFF2-40B4-BE49-F238E27FC236}">
                <a16:creationId xmlns:a16="http://schemas.microsoft.com/office/drawing/2014/main" id="{89E5A5A5-36D4-4D56-98D4-9EE0AE02E2D1}"/>
              </a:ext>
            </a:extLst>
          </p:cNvPr>
          <p:cNvSpPr txBox="1"/>
          <p:nvPr/>
        </p:nvSpPr>
        <p:spPr>
          <a:xfrm>
            <a:off x="-1163488" y="6230806"/>
            <a:ext cx="3936406" cy="1183786"/>
          </a:xfrm>
          <a:prstGeom prst="rect">
            <a:avLst/>
          </a:prstGeom>
        </p:spPr>
        <p:txBody>
          <a:bodyPr wrap="square" lIns="0" tIns="0" rIns="0" rtlCol="0" anchor="ctr">
            <a:spAutoFit/>
          </a:bodyPr>
          <a:lstStyle/>
          <a:p>
            <a:pPr algn="ctr">
              <a:lnSpc>
                <a:spcPts val="0"/>
              </a:lnSpc>
            </a:pPr>
            <a:endParaRPr sz="900" dirty="0">
              <a:solidFill>
                <a:schemeClr val="bg1">
                  <a:alpha val="8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8000"/>
                  </a:schemeClr>
                </a:solidFill>
                <a:latin typeface="Steady" pitchFamily="50" charset="0"/>
                <a:ea typeface="Arial"/>
                <a:cs typeface="Poppins" panose="00000500000000000000" pitchFamily="2" charset="0"/>
              </a:rPr>
              <a:t>livery</a:t>
            </a:r>
            <a:endParaRPr lang="en-US" altLang="zh-CN" sz="19600" dirty="0">
              <a:solidFill>
                <a:schemeClr val="bg1">
                  <a:alpha val="8000"/>
                </a:schemeClr>
              </a:solidFill>
              <a:latin typeface="Steady" pitchFamily="50" charset="0"/>
              <a:ea typeface="Arial"/>
              <a:cs typeface="Poppins" panose="00000500000000000000" pitchFamily="2" charset="0"/>
            </a:endParaRPr>
          </a:p>
        </p:txBody>
      </p:sp>
      <p:sp>
        <p:nvSpPr>
          <p:cNvPr id="29" name="Text Box12">
            <a:extLst>
              <a:ext uri="{FF2B5EF4-FFF2-40B4-BE49-F238E27FC236}">
                <a16:creationId xmlns:a16="http://schemas.microsoft.com/office/drawing/2014/main" id="{26D08710-E82A-40A2-B73D-DA5F904D62DA}"/>
              </a:ext>
            </a:extLst>
          </p:cNvPr>
          <p:cNvSpPr txBox="1"/>
          <p:nvPr/>
        </p:nvSpPr>
        <p:spPr>
          <a:xfrm>
            <a:off x="1588588" y="6230806"/>
            <a:ext cx="3936406" cy="1183786"/>
          </a:xfrm>
          <a:prstGeom prst="rect">
            <a:avLst/>
          </a:prstGeom>
        </p:spPr>
        <p:txBody>
          <a:bodyPr wrap="square" lIns="0" tIns="0" rIns="0" rtlCol="0" anchor="ctr">
            <a:spAutoFit/>
          </a:bodyPr>
          <a:lstStyle/>
          <a:p>
            <a:pPr algn="ctr">
              <a:lnSpc>
                <a:spcPts val="0"/>
              </a:lnSpc>
            </a:pPr>
            <a:endParaRPr sz="900" dirty="0">
              <a:solidFill>
                <a:schemeClr val="bg1">
                  <a:alpha val="6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6000"/>
                  </a:schemeClr>
                </a:solidFill>
                <a:latin typeface="Steady" pitchFamily="50" charset="0"/>
                <a:ea typeface="Arial"/>
                <a:cs typeface="Poppins" panose="00000500000000000000" pitchFamily="2" charset="0"/>
              </a:rPr>
              <a:t>livery</a:t>
            </a:r>
            <a:endParaRPr lang="en-US" altLang="zh-CN" sz="19600" dirty="0">
              <a:solidFill>
                <a:schemeClr val="bg1">
                  <a:alpha val="6000"/>
                </a:schemeClr>
              </a:solidFill>
              <a:latin typeface="Steady" pitchFamily="50" charset="0"/>
              <a:ea typeface="Arial"/>
              <a:cs typeface="Poppins" panose="00000500000000000000" pitchFamily="2" charset="0"/>
            </a:endParaRPr>
          </a:p>
        </p:txBody>
      </p:sp>
      <p:sp>
        <p:nvSpPr>
          <p:cNvPr id="30" name="Text Box12">
            <a:extLst>
              <a:ext uri="{FF2B5EF4-FFF2-40B4-BE49-F238E27FC236}">
                <a16:creationId xmlns:a16="http://schemas.microsoft.com/office/drawing/2014/main" id="{49042487-E524-4A83-A83F-5974B172D4B0}"/>
              </a:ext>
            </a:extLst>
          </p:cNvPr>
          <p:cNvSpPr txBox="1"/>
          <p:nvPr/>
        </p:nvSpPr>
        <p:spPr>
          <a:xfrm>
            <a:off x="4340664" y="6230806"/>
            <a:ext cx="3936406" cy="1183786"/>
          </a:xfrm>
          <a:prstGeom prst="rect">
            <a:avLst/>
          </a:prstGeom>
        </p:spPr>
        <p:txBody>
          <a:bodyPr wrap="square" lIns="0" tIns="0" rIns="0" rtlCol="0" anchor="ctr">
            <a:spAutoFit/>
          </a:bodyPr>
          <a:lstStyle/>
          <a:p>
            <a:pPr algn="ctr">
              <a:lnSpc>
                <a:spcPts val="0"/>
              </a:lnSpc>
            </a:pPr>
            <a:endParaRPr sz="900" dirty="0">
              <a:solidFill>
                <a:schemeClr val="bg1">
                  <a:alpha val="4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4000"/>
                  </a:schemeClr>
                </a:solidFill>
                <a:latin typeface="Steady" pitchFamily="50" charset="0"/>
                <a:ea typeface="Arial"/>
                <a:cs typeface="Poppins" panose="00000500000000000000" pitchFamily="2" charset="0"/>
              </a:rPr>
              <a:t>livery</a:t>
            </a:r>
            <a:endParaRPr lang="en-US" altLang="zh-CN" sz="19600" dirty="0">
              <a:solidFill>
                <a:schemeClr val="bg1">
                  <a:alpha val="4000"/>
                </a:schemeClr>
              </a:solidFill>
              <a:latin typeface="Steady" pitchFamily="50" charset="0"/>
              <a:ea typeface="Arial"/>
              <a:cs typeface="Poppins" panose="00000500000000000000" pitchFamily="2" charset="0"/>
            </a:endParaRPr>
          </a:p>
        </p:txBody>
      </p:sp>
      <p:sp>
        <p:nvSpPr>
          <p:cNvPr id="31" name="Text Box12">
            <a:extLst>
              <a:ext uri="{FF2B5EF4-FFF2-40B4-BE49-F238E27FC236}">
                <a16:creationId xmlns:a16="http://schemas.microsoft.com/office/drawing/2014/main" id="{1323E4FC-4166-4430-A63B-FF297823B027}"/>
              </a:ext>
            </a:extLst>
          </p:cNvPr>
          <p:cNvSpPr txBox="1"/>
          <p:nvPr/>
        </p:nvSpPr>
        <p:spPr>
          <a:xfrm>
            <a:off x="7092739" y="6230806"/>
            <a:ext cx="3936406" cy="1183786"/>
          </a:xfrm>
          <a:prstGeom prst="rect">
            <a:avLst/>
          </a:prstGeom>
        </p:spPr>
        <p:txBody>
          <a:bodyPr wrap="square" lIns="0" tIns="0" rIns="0" rtlCol="0" anchor="ctr">
            <a:spAutoFit/>
          </a:bodyPr>
          <a:lstStyle/>
          <a:p>
            <a:pPr algn="ctr">
              <a:lnSpc>
                <a:spcPts val="0"/>
              </a:lnSpc>
            </a:pPr>
            <a:endParaRPr sz="900" dirty="0">
              <a:solidFill>
                <a:schemeClr val="bg1">
                  <a:alpha val="3000"/>
                </a:schemeClr>
              </a:solidFill>
              <a:latin typeface="Steady" pitchFamily="50" charset="0"/>
              <a:cs typeface="Poppins" panose="00000500000000000000" pitchFamily="2" charset="0"/>
            </a:endParaRPr>
          </a:p>
          <a:p>
            <a:pPr algn="ctr" rtl="0">
              <a:lnSpc>
                <a:spcPts val="10206"/>
              </a:lnSpc>
            </a:pPr>
            <a:r>
              <a:rPr lang="en-US" altLang="zh-CN" sz="3200" dirty="0">
                <a:solidFill>
                  <a:schemeClr val="bg1">
                    <a:alpha val="3000"/>
                  </a:schemeClr>
                </a:solidFill>
                <a:latin typeface="Steady" pitchFamily="50" charset="0"/>
                <a:ea typeface="Arial"/>
                <a:cs typeface="Poppins" panose="00000500000000000000" pitchFamily="2" charset="0"/>
              </a:rPr>
              <a:t>livery</a:t>
            </a:r>
            <a:endParaRPr lang="en-US" altLang="zh-CN" sz="19600" dirty="0">
              <a:solidFill>
                <a:schemeClr val="bg1">
                  <a:alpha val="3000"/>
                </a:schemeClr>
              </a:solidFill>
              <a:latin typeface="Steady" pitchFamily="50" charset="0"/>
              <a:ea typeface="Arial"/>
              <a:cs typeface="Poppins" panose="00000500000000000000" pitchFamily="2" charset="0"/>
            </a:endParaRPr>
          </a:p>
        </p:txBody>
      </p:sp>
      <p:sp>
        <p:nvSpPr>
          <p:cNvPr id="36" name="Rectangle: Rounded Corners 35">
            <a:extLst>
              <a:ext uri="{FF2B5EF4-FFF2-40B4-BE49-F238E27FC236}">
                <a16:creationId xmlns:a16="http://schemas.microsoft.com/office/drawing/2014/main" id="{337A4B60-ACFF-4351-96F6-DD0A42F49114}"/>
              </a:ext>
            </a:extLst>
          </p:cNvPr>
          <p:cNvSpPr/>
          <p:nvPr/>
        </p:nvSpPr>
        <p:spPr>
          <a:xfrm>
            <a:off x="665362" y="4982477"/>
            <a:ext cx="2470859" cy="75897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Box13">
            <a:extLst>
              <a:ext uri="{FF2B5EF4-FFF2-40B4-BE49-F238E27FC236}">
                <a16:creationId xmlns:a16="http://schemas.microsoft.com/office/drawing/2014/main" id="{6D7C7775-33FE-415E-B70E-A750891DACB5}"/>
              </a:ext>
            </a:extLst>
          </p:cNvPr>
          <p:cNvSpPr txBox="1"/>
          <p:nvPr/>
        </p:nvSpPr>
        <p:spPr>
          <a:xfrm>
            <a:off x="914400" y="5741454"/>
            <a:ext cx="8478638" cy="1161152"/>
          </a:xfrm>
          <a:prstGeom prst="rect">
            <a:avLst/>
          </a:prstGeom>
        </p:spPr>
        <p:txBody>
          <a:bodyPr wrap="square" lIns="0" tIns="0" rIns="0" rtlCol="0">
            <a:spAutoFit/>
          </a:bodyPr>
          <a:lstStyle/>
          <a:p>
            <a:pPr algn="l">
              <a:lnSpc>
                <a:spcPts val="0"/>
              </a:lnSpc>
            </a:pPr>
            <a:endParaRPr sz="1050" dirty="0">
              <a:latin typeface="Montserrat" panose="00000500000000000000" pitchFamily="2" charset="0"/>
              <a:cs typeface="Poppins" panose="00000500000000000000" pitchFamily="2" charset="0"/>
            </a:endParaRPr>
          </a:p>
          <a:p>
            <a:pPr algn="l" rtl="0">
              <a:lnSpc>
                <a:spcPts val="9821"/>
              </a:lnSpc>
            </a:pPr>
            <a:r>
              <a:rPr lang="en-US" altLang="zh-CN" sz="4400" dirty="0">
                <a:solidFill>
                  <a:srgbClr val="FFFFFF"/>
                </a:solidFill>
                <a:latin typeface="Montserrat" panose="00000500000000000000" pitchFamily="2" charset="0"/>
                <a:ea typeface="Arial"/>
                <a:cs typeface="Poppins" panose="00000500000000000000" pitchFamily="2" charset="0"/>
              </a:rPr>
              <a:t>Manual de Identidad Visual</a:t>
            </a:r>
            <a:endParaRPr lang="en-US" altLang="zh-CN" sz="4400" dirty="0">
              <a:latin typeface="Montserrat" panose="00000500000000000000" pitchFamily="2" charset="0"/>
              <a:ea typeface="Arial"/>
              <a:cs typeface="Poppins" panose="00000500000000000000" pitchFamily="2" charset="0"/>
            </a:endParaRPr>
          </a:p>
        </p:txBody>
      </p:sp>
      <p:sp>
        <p:nvSpPr>
          <p:cNvPr id="38" name="Text Box12">
            <a:extLst>
              <a:ext uri="{FF2B5EF4-FFF2-40B4-BE49-F238E27FC236}">
                <a16:creationId xmlns:a16="http://schemas.microsoft.com/office/drawing/2014/main" id="{B346034C-9FB7-4858-9BE3-7F46C1A773DD}"/>
              </a:ext>
            </a:extLst>
          </p:cNvPr>
          <p:cNvSpPr txBox="1"/>
          <p:nvPr/>
        </p:nvSpPr>
        <p:spPr>
          <a:xfrm>
            <a:off x="999115" y="4517747"/>
            <a:ext cx="1838157" cy="1240661"/>
          </a:xfrm>
          <a:prstGeom prst="rect">
            <a:avLst/>
          </a:prstGeom>
        </p:spPr>
        <p:txBody>
          <a:bodyPr wrap="square" lIns="0" tIns="0" rIns="0" rtlCol="0" anchor="ctr">
            <a:spAutoFit/>
          </a:bodyPr>
          <a:lstStyle/>
          <a:p>
            <a:pPr algn="ctr">
              <a:lnSpc>
                <a:spcPts val="0"/>
              </a:lnSpc>
            </a:pPr>
            <a:endParaRPr sz="1200" dirty="0">
              <a:solidFill>
                <a:srgbClr val="755DD5"/>
              </a:solidFill>
              <a:latin typeface="Steady" pitchFamily="50" charset="0"/>
              <a:cs typeface="Poppins" panose="00000500000000000000" pitchFamily="2" charset="0"/>
            </a:endParaRPr>
          </a:p>
          <a:p>
            <a:pPr algn="ctr" rtl="0">
              <a:lnSpc>
                <a:spcPts val="10206"/>
              </a:lnSpc>
            </a:pPr>
            <a:r>
              <a:rPr lang="en-US" altLang="zh-CN" sz="4800" dirty="0">
                <a:solidFill>
                  <a:srgbClr val="755DD5"/>
                </a:solidFill>
                <a:latin typeface="Steady" pitchFamily="50" charset="0"/>
                <a:ea typeface="Arial"/>
                <a:cs typeface="Poppins" panose="00000500000000000000" pitchFamily="2" charset="0"/>
              </a:rPr>
              <a:t>livery</a:t>
            </a:r>
            <a:endParaRPr lang="en-US" altLang="zh-CN" sz="40500" dirty="0">
              <a:solidFill>
                <a:srgbClr val="755DD5"/>
              </a:solidFill>
              <a:latin typeface="Steady" pitchFamily="50" charset="0"/>
              <a:ea typeface="Arial"/>
              <a:cs typeface="Poppins" panose="00000500000000000000" pitchFamily="2" charset="0"/>
            </a:endParaRPr>
          </a:p>
        </p:txBody>
      </p:sp>
    </p:spTree>
    <p:extLst>
      <p:ext uri="{BB962C8B-B14F-4D97-AF65-F5344CB8AC3E}">
        <p14:creationId xmlns:p14="http://schemas.microsoft.com/office/powerpoint/2010/main" val="2993304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93">
            <a:extLst>
              <a:ext uri="{FF2B5EF4-FFF2-40B4-BE49-F238E27FC236}">
                <a16:creationId xmlns:a16="http://schemas.microsoft.com/office/drawing/2014/main" id="{9BBEA383-87EB-4A25-B3FE-56009AC84050}"/>
              </a:ext>
            </a:extLst>
          </p:cNvPr>
          <p:cNvGraphicFramePr>
            <a:graphicFrameLocks noGrp="1"/>
          </p:cNvGraphicFramePr>
          <p:nvPr/>
        </p:nvGraphicFramePr>
        <p:xfrm>
          <a:off x="4557222" y="3995913"/>
          <a:ext cx="2961778" cy="1996455"/>
        </p:xfrm>
        <a:graphic>
          <a:graphicData uri="http://schemas.openxmlformats.org/drawingml/2006/table">
            <a:tbl>
              <a:tblPr>
                <a:tableStyleId>{2D5ABB26-0587-4C30-8999-92F81FD0307C}</a:tableStyleId>
              </a:tblPr>
              <a:tblGrid>
                <a:gridCol w="457200">
                  <a:extLst>
                    <a:ext uri="{9D8B030D-6E8A-4147-A177-3AD203B41FA5}">
                      <a16:colId xmlns:a16="http://schemas.microsoft.com/office/drawing/2014/main" val="20000"/>
                    </a:ext>
                  </a:extLst>
                </a:gridCol>
                <a:gridCol w="2047378">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457200">
                <a:tc>
                  <a:txBody>
                    <a:bodyPr/>
                    <a:lstStyle/>
                    <a:p>
                      <a:pPr algn="ctr">
                        <a:lnSpc>
                          <a:spcPts val="1027"/>
                        </a:lnSpc>
                      </a:pPr>
                      <a:endParaRPr dirty="0"/>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tc>
                  <a:txBody>
                    <a:bodyPr/>
                    <a:lstStyle/>
                    <a:p>
                      <a:pPr algn="ctr">
                        <a:lnSpc>
                          <a:spcPct val="100000"/>
                        </a:lnSpc>
                      </a:pPr>
                      <a:endParaRPr sz="600"/>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tc>
                  <a:txBody>
                    <a:bodyPr/>
                    <a:lstStyle/>
                    <a:p>
                      <a:pPr algn="ctr">
                        <a:lnSpc>
                          <a:spcPts val="1027"/>
                        </a:lnSpc>
                      </a:pPr>
                      <a:endParaRPr dirty="0"/>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extLst>
                  <a:ext uri="{0D108BD9-81ED-4DB2-BD59-A6C34878D82A}">
                    <a16:rowId xmlns:a16="http://schemas.microsoft.com/office/drawing/2014/main" val="10000"/>
                  </a:ext>
                </a:extLst>
              </a:tr>
              <a:tr h="1082055">
                <a:tc>
                  <a:txBody>
                    <a:bodyPr/>
                    <a:lstStyle/>
                    <a:p>
                      <a:pPr algn="ctr">
                        <a:lnSpc>
                          <a:spcPct val="100000"/>
                        </a:lnSpc>
                      </a:pPr>
                      <a:endParaRPr sz="600" dirty="0"/>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tc>
                  <a:txBody>
                    <a:bodyPr/>
                    <a:lstStyle/>
                    <a:p>
                      <a:pPr algn="ctr">
                        <a:lnSpc>
                          <a:spcPct val="100000"/>
                        </a:lnSpc>
                      </a:pPr>
                      <a:endParaRPr sz="600" dirty="0"/>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tc>
                  <a:txBody>
                    <a:bodyPr/>
                    <a:lstStyle/>
                    <a:p>
                      <a:pPr algn="ctr">
                        <a:lnSpc>
                          <a:spcPct val="100000"/>
                        </a:lnSpc>
                      </a:pPr>
                      <a:endParaRPr sz="600" dirty="0"/>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extLst>
                  <a:ext uri="{0D108BD9-81ED-4DB2-BD59-A6C34878D82A}">
                    <a16:rowId xmlns:a16="http://schemas.microsoft.com/office/drawing/2014/main" val="10001"/>
                  </a:ext>
                </a:extLst>
              </a:tr>
              <a:tr h="457200">
                <a:tc>
                  <a:txBody>
                    <a:bodyPr/>
                    <a:lstStyle/>
                    <a:p>
                      <a:pPr marL="160602" algn="ctr" rtl="0">
                        <a:lnSpc>
                          <a:spcPts val="1166"/>
                        </a:lnSpc>
                      </a:pPr>
                      <a:endParaRPr lang="en-US" altLang="zh-CN" sz="800" dirty="0">
                        <a:latin typeface="Arial"/>
                        <a:ea typeface="Arial"/>
                        <a:cs typeface="Arial"/>
                      </a:endParaRPr>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tc>
                  <a:txBody>
                    <a:bodyPr/>
                    <a:lstStyle/>
                    <a:p>
                      <a:pPr algn="ctr">
                        <a:lnSpc>
                          <a:spcPct val="100000"/>
                        </a:lnSpc>
                      </a:pPr>
                      <a:endParaRPr sz="600" dirty="0"/>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tc>
                  <a:txBody>
                    <a:bodyPr/>
                    <a:lstStyle/>
                    <a:p>
                      <a:pPr algn="ctr">
                        <a:lnSpc>
                          <a:spcPts val="1052"/>
                        </a:lnSpc>
                      </a:pPr>
                      <a:endParaRPr dirty="0"/>
                    </a:p>
                  </a:txBody>
                  <a:tcPr marL="0" marR="0" marT="0" marB="0" anchor="ctr">
                    <a:lnL w="3175">
                      <a:solidFill>
                        <a:srgbClr val="A8A9AD">
                          <a:alpha val="100000"/>
                        </a:srgbClr>
                      </a:solidFill>
                      <a:prstDash val="solid"/>
                    </a:lnL>
                    <a:lnR w="3175">
                      <a:solidFill>
                        <a:srgbClr val="A8A9AD">
                          <a:alpha val="100000"/>
                        </a:srgbClr>
                      </a:solidFill>
                      <a:prstDash val="solid"/>
                    </a:lnR>
                    <a:lnT w="3175">
                      <a:solidFill>
                        <a:srgbClr val="A8A9AD">
                          <a:alpha val="100000"/>
                        </a:srgbClr>
                      </a:solidFill>
                      <a:prstDash val="solid"/>
                    </a:lnT>
                    <a:lnB w="3175">
                      <a:solidFill>
                        <a:srgbClr val="A8A9AD">
                          <a:alpha val="100000"/>
                        </a:srgbClr>
                      </a:solidFill>
                      <a:prstDash val="solid"/>
                    </a:lnB>
                  </a:tcPr>
                </a:tc>
                <a:extLst>
                  <a:ext uri="{0D108BD9-81ED-4DB2-BD59-A6C34878D82A}">
                    <a16:rowId xmlns:a16="http://schemas.microsoft.com/office/drawing/2014/main" val="10002"/>
                  </a:ext>
                </a:extLst>
              </a:tr>
            </a:tbl>
          </a:graphicData>
        </a:graphic>
      </p:graphicFrame>
      <p:sp>
        <p:nvSpPr>
          <p:cNvPr id="13" name="Text Box92">
            <a:extLst>
              <a:ext uri="{FF2B5EF4-FFF2-40B4-BE49-F238E27FC236}">
                <a16:creationId xmlns:a16="http://schemas.microsoft.com/office/drawing/2014/main" id="{153BC1E1-20EC-4AD6-8C43-5E1536176662}"/>
              </a:ext>
            </a:extLst>
          </p:cNvPr>
          <p:cNvSpPr txBox="1"/>
          <p:nvPr/>
        </p:nvSpPr>
        <p:spPr>
          <a:xfrm>
            <a:off x="3966312" y="4181450"/>
            <a:ext cx="4719956" cy="1647787"/>
          </a:xfrm>
          <a:prstGeom prst="rect">
            <a:avLst/>
          </a:prstGeom>
        </p:spPr>
        <p:txBody>
          <a:bodyPr wrap="square" lIns="0" tIns="0" rIns="0" rtlCol="0">
            <a:spAutoFit/>
          </a:bodyPr>
          <a:lstStyle/>
          <a:p>
            <a:pPr algn="l">
              <a:lnSpc>
                <a:spcPts val="0"/>
              </a:lnSpc>
            </a:pPr>
            <a:endParaRPr/>
          </a:p>
        </p:txBody>
      </p:sp>
      <p:sp>
        <p:nvSpPr>
          <p:cNvPr id="73" name="Text Box73"/>
          <p:cNvSpPr txBox="1"/>
          <p:nvPr/>
        </p:nvSpPr>
        <p:spPr>
          <a:xfrm>
            <a:off x="914400" y="1293912"/>
            <a:ext cx="3722006" cy="805670"/>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El espacio libre es el espacio negativo que se mantiene alrededor del logo. Para asegurar que se le dé prioridad al logo en toda la colateral de la marca, debe ser siempre visible y libre de desorden circundante. Este espacio libre debe mantenerse libre de gráficos, texto u otros logotipos.</a:t>
            </a:r>
            <a:endParaRPr lang="en-US" altLang="zh-CN" sz="800" dirty="0">
              <a:latin typeface="Montserrat" panose="00000500000000000000" pitchFamily="2" charset="0"/>
              <a:ea typeface="Arial"/>
              <a:cs typeface="Calibri Light" panose="020F0302020204030204" pitchFamily="34" charset="0"/>
            </a:endParaRPr>
          </a:p>
        </p:txBody>
      </p:sp>
      <p:cxnSp>
        <p:nvCxnSpPr>
          <p:cNvPr id="18" name="Straight Connector 17">
            <a:extLst>
              <a:ext uri="{FF2B5EF4-FFF2-40B4-BE49-F238E27FC236}">
                <a16:creationId xmlns:a16="http://schemas.microsoft.com/office/drawing/2014/main" id="{48B5B757-7566-41C6-84DE-44A0E52DEF78}"/>
              </a:ext>
            </a:extLst>
          </p:cNvPr>
          <p:cNvCxnSpPr>
            <a:cxnSpLocks/>
          </p:cNvCxnSpPr>
          <p:nvPr/>
        </p:nvCxnSpPr>
        <p:spPr>
          <a:xfrm>
            <a:off x="914399" y="2734072"/>
            <a:ext cx="9144001" cy="0"/>
          </a:xfrm>
          <a:prstGeom prst="line">
            <a:avLst/>
          </a:prstGeom>
          <a:ln w="6350">
            <a:solidFill>
              <a:schemeClr val="bg1">
                <a:lumMod val="65000"/>
                <a:alpha val="36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17" name="Text Box12">
            <a:extLst>
              <a:ext uri="{FF2B5EF4-FFF2-40B4-BE49-F238E27FC236}">
                <a16:creationId xmlns:a16="http://schemas.microsoft.com/office/drawing/2014/main" id="{9D812AA8-7725-4BD9-BBE6-5F4AEFDBF099}"/>
              </a:ext>
            </a:extLst>
          </p:cNvPr>
          <p:cNvSpPr txBox="1"/>
          <p:nvPr/>
        </p:nvSpPr>
        <p:spPr>
          <a:xfrm>
            <a:off x="5029200" y="4253367"/>
            <a:ext cx="2744263" cy="1368644"/>
          </a:xfrm>
          <a:prstGeom prst="rect">
            <a:avLst/>
          </a:prstGeom>
        </p:spPr>
        <p:txBody>
          <a:bodyPr wrap="square" lIns="0" tIns="0" rIns="0" rtlCol="0">
            <a:spAutoFit/>
          </a:bodyPr>
          <a:lstStyle/>
          <a:p>
            <a:pPr algn="l">
              <a:lnSpc>
                <a:spcPts val="0"/>
              </a:lnSpc>
            </a:pPr>
            <a:endParaRPr sz="2800" dirty="0">
              <a:solidFill>
                <a:srgbClr val="755DD5"/>
              </a:solidFill>
              <a:latin typeface="Steady" pitchFamily="50" charset="0"/>
              <a:cs typeface="Poppins" panose="00000500000000000000" pitchFamily="2" charset="0"/>
            </a:endParaRPr>
          </a:p>
          <a:p>
            <a:pPr algn="l" rtl="0">
              <a:lnSpc>
                <a:spcPts val="10206"/>
              </a:lnSpc>
            </a:pPr>
            <a:r>
              <a:rPr lang="en-US" altLang="zh-CN" sz="8800" dirty="0">
                <a:solidFill>
                  <a:srgbClr val="755DD5"/>
                </a:solidFill>
                <a:latin typeface="Steady" pitchFamily="50" charset="0"/>
                <a:ea typeface="Arial"/>
                <a:cs typeface="Poppins" panose="00000500000000000000" pitchFamily="2" charset="0"/>
              </a:rPr>
              <a:t>livery</a:t>
            </a:r>
            <a:endParaRPr lang="en-US" altLang="zh-CN" sz="121000" dirty="0">
              <a:solidFill>
                <a:srgbClr val="755DD5"/>
              </a:solidFill>
              <a:latin typeface="Steady" pitchFamily="50" charset="0"/>
              <a:ea typeface="Arial"/>
              <a:cs typeface="Poppins" panose="00000500000000000000" pitchFamily="2" charset="0"/>
            </a:endParaRPr>
          </a:p>
        </p:txBody>
      </p:sp>
      <p:sp>
        <p:nvSpPr>
          <p:cNvPr id="3" name="Rectangle 2">
            <a:extLst>
              <a:ext uri="{FF2B5EF4-FFF2-40B4-BE49-F238E27FC236}">
                <a16:creationId xmlns:a16="http://schemas.microsoft.com/office/drawing/2014/main" id="{7E02DAEA-D62A-45F4-A499-9AAC0040FA89}"/>
              </a:ext>
            </a:extLst>
          </p:cNvPr>
          <p:cNvSpPr/>
          <p:nvPr/>
        </p:nvSpPr>
        <p:spPr>
          <a:xfrm>
            <a:off x="5139680" y="1293912"/>
            <a:ext cx="3849960" cy="344005"/>
          </a:xfrm>
          <a:prstGeom prst="rect">
            <a:avLst/>
          </a:prstGeom>
        </p:spPr>
        <p:txBody>
          <a:bodyPr wrap="square" lIns="0" tIns="0" rIns="0" rtlCol="0">
            <a:spAutoFit/>
          </a:bodyPr>
          <a:lstStyle/>
          <a:p>
            <a:pPr>
              <a:lnSpc>
                <a:spcPts val="1200"/>
              </a:lnSpc>
            </a:pPr>
            <a:r>
              <a:rPr lang="es-ES" sz="800" spc="43" dirty="0">
                <a:latin typeface="Montserrat" panose="00000500000000000000" pitchFamily="2" charset="0"/>
                <a:cs typeface="Calibri Light" panose="020F0302020204030204" pitchFamily="34" charset="0"/>
              </a:rPr>
              <a:t>El espacio libre alrededor del logotipo está definido por la distancia de la parte baja de la “y”.</a:t>
            </a:r>
            <a:endParaRPr lang="en-US" sz="800" spc="43" dirty="0">
              <a:latin typeface="Montserrat" panose="00000500000000000000" pitchFamily="2" charset="0"/>
              <a:cs typeface="Calibri Light" panose="020F0302020204030204" pitchFamily="34" charset="0"/>
            </a:endParaRPr>
          </a:p>
        </p:txBody>
      </p:sp>
      <p:sp>
        <p:nvSpPr>
          <p:cNvPr id="20" name="Text Box72">
            <a:extLst>
              <a:ext uri="{FF2B5EF4-FFF2-40B4-BE49-F238E27FC236}">
                <a16:creationId xmlns:a16="http://schemas.microsoft.com/office/drawing/2014/main" id="{F912BA3F-2D76-494A-A13A-30306112F352}"/>
              </a:ext>
            </a:extLst>
          </p:cNvPr>
          <p:cNvSpPr txBox="1"/>
          <p:nvPr/>
        </p:nvSpPr>
        <p:spPr>
          <a:xfrm>
            <a:off x="914399" y="501824"/>
            <a:ext cx="3178696"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nSpc>
                <a:spcPts val="3062"/>
              </a:lnSpc>
            </a:pPr>
            <a:r>
              <a:rPr lang="en-US" altLang="zh-CN" sz="1600" b="1" spc="-7" dirty="0">
                <a:solidFill>
                  <a:srgbClr val="755DD5"/>
                </a:solidFill>
                <a:latin typeface="Montserrat" panose="00000500000000000000" pitchFamily="2" charset="0"/>
                <a:ea typeface="Arial"/>
                <a:cs typeface="Arial"/>
              </a:rPr>
              <a:t>Espacio libre</a:t>
            </a:r>
            <a:endParaRPr lang="en-US" altLang="zh-CN" sz="1600" dirty="0">
              <a:solidFill>
                <a:srgbClr val="755DD5"/>
              </a:solidFill>
              <a:latin typeface="Montserrat" panose="00000500000000000000" pitchFamily="2" charset="0"/>
              <a:ea typeface="Arial"/>
              <a:cs typeface="Arial"/>
            </a:endParaRPr>
          </a:p>
        </p:txBody>
      </p:sp>
      <p:sp>
        <p:nvSpPr>
          <p:cNvPr id="2" name="Rectangle 1">
            <a:extLst>
              <a:ext uri="{FF2B5EF4-FFF2-40B4-BE49-F238E27FC236}">
                <a16:creationId xmlns:a16="http://schemas.microsoft.com/office/drawing/2014/main" id="{3B4EC347-F2F7-48BA-99E5-C07621492771}"/>
              </a:ext>
            </a:extLst>
          </p:cNvPr>
          <p:cNvSpPr/>
          <p:nvPr/>
        </p:nvSpPr>
        <p:spPr>
          <a:xfrm>
            <a:off x="4636405" y="4029052"/>
            <a:ext cx="299184" cy="338554"/>
          </a:xfrm>
          <a:prstGeom prst="rect">
            <a:avLst/>
          </a:prstGeom>
        </p:spPr>
        <p:txBody>
          <a:bodyPr wrap="none">
            <a:spAutoFit/>
          </a:bodyPr>
          <a:lstStyle/>
          <a:p>
            <a:r>
              <a:rPr lang="es-ES" altLang="zh-CN" sz="1600" spc="43" dirty="0">
                <a:solidFill>
                  <a:schemeClr val="bg1">
                    <a:lumMod val="65000"/>
                  </a:schemeClr>
                </a:solidFill>
                <a:latin typeface="Montserrat" panose="00000500000000000000" pitchFamily="2" charset="0"/>
                <a:ea typeface="Arial"/>
                <a:cs typeface="Arial"/>
              </a:rPr>
              <a:t>x</a:t>
            </a:r>
            <a:endParaRPr lang="en-US" sz="1600" dirty="0">
              <a:solidFill>
                <a:schemeClr val="bg1">
                  <a:lumMod val="65000"/>
                </a:schemeClr>
              </a:solidFill>
            </a:endParaRPr>
          </a:p>
        </p:txBody>
      </p:sp>
      <p:sp>
        <p:nvSpPr>
          <p:cNvPr id="21" name="Rectangle 20">
            <a:extLst>
              <a:ext uri="{FF2B5EF4-FFF2-40B4-BE49-F238E27FC236}">
                <a16:creationId xmlns:a16="http://schemas.microsoft.com/office/drawing/2014/main" id="{BB65836A-14A9-4C4D-85F0-57003CB34036}"/>
              </a:ext>
            </a:extLst>
          </p:cNvPr>
          <p:cNvSpPr/>
          <p:nvPr/>
        </p:nvSpPr>
        <p:spPr>
          <a:xfrm>
            <a:off x="4636405" y="5573698"/>
            <a:ext cx="299184" cy="338554"/>
          </a:xfrm>
          <a:prstGeom prst="rect">
            <a:avLst/>
          </a:prstGeom>
        </p:spPr>
        <p:txBody>
          <a:bodyPr wrap="none">
            <a:spAutoFit/>
          </a:bodyPr>
          <a:lstStyle/>
          <a:p>
            <a:r>
              <a:rPr lang="es-ES" altLang="zh-CN" sz="1600" spc="43" dirty="0">
                <a:solidFill>
                  <a:schemeClr val="bg1">
                    <a:lumMod val="65000"/>
                  </a:schemeClr>
                </a:solidFill>
                <a:latin typeface="Montserrat" panose="00000500000000000000" pitchFamily="2" charset="0"/>
                <a:ea typeface="Arial"/>
                <a:cs typeface="Arial"/>
              </a:rPr>
              <a:t>x</a:t>
            </a:r>
            <a:endParaRPr lang="en-US" sz="1600" dirty="0">
              <a:solidFill>
                <a:schemeClr val="bg1">
                  <a:lumMod val="65000"/>
                </a:schemeClr>
              </a:solidFill>
            </a:endParaRPr>
          </a:p>
        </p:txBody>
      </p:sp>
      <p:sp>
        <p:nvSpPr>
          <p:cNvPr id="22" name="Rectangle 21">
            <a:extLst>
              <a:ext uri="{FF2B5EF4-FFF2-40B4-BE49-F238E27FC236}">
                <a16:creationId xmlns:a16="http://schemas.microsoft.com/office/drawing/2014/main" id="{E389B00F-6262-4283-93C1-682B73CB505C}"/>
              </a:ext>
            </a:extLst>
          </p:cNvPr>
          <p:cNvSpPr/>
          <p:nvPr/>
        </p:nvSpPr>
        <p:spPr>
          <a:xfrm>
            <a:off x="7141745" y="4029052"/>
            <a:ext cx="299184" cy="338554"/>
          </a:xfrm>
          <a:prstGeom prst="rect">
            <a:avLst/>
          </a:prstGeom>
        </p:spPr>
        <p:txBody>
          <a:bodyPr wrap="none">
            <a:spAutoFit/>
          </a:bodyPr>
          <a:lstStyle/>
          <a:p>
            <a:r>
              <a:rPr lang="es-ES" altLang="zh-CN" sz="1600" spc="43" dirty="0">
                <a:solidFill>
                  <a:schemeClr val="bg1">
                    <a:lumMod val="65000"/>
                  </a:schemeClr>
                </a:solidFill>
                <a:latin typeface="Montserrat" panose="00000500000000000000" pitchFamily="2" charset="0"/>
                <a:ea typeface="Arial"/>
                <a:cs typeface="Arial"/>
              </a:rPr>
              <a:t>x</a:t>
            </a:r>
            <a:endParaRPr lang="en-US" sz="1600" dirty="0">
              <a:solidFill>
                <a:schemeClr val="bg1">
                  <a:lumMod val="65000"/>
                </a:schemeClr>
              </a:solidFill>
            </a:endParaRPr>
          </a:p>
        </p:txBody>
      </p:sp>
      <p:sp>
        <p:nvSpPr>
          <p:cNvPr id="23" name="Rectangle 22">
            <a:extLst>
              <a:ext uri="{FF2B5EF4-FFF2-40B4-BE49-F238E27FC236}">
                <a16:creationId xmlns:a16="http://schemas.microsoft.com/office/drawing/2014/main" id="{89165813-9415-447A-9752-21A8F10AF6C1}"/>
              </a:ext>
            </a:extLst>
          </p:cNvPr>
          <p:cNvSpPr/>
          <p:nvPr/>
        </p:nvSpPr>
        <p:spPr>
          <a:xfrm>
            <a:off x="7141745" y="5573698"/>
            <a:ext cx="299184" cy="338554"/>
          </a:xfrm>
          <a:prstGeom prst="rect">
            <a:avLst/>
          </a:prstGeom>
        </p:spPr>
        <p:txBody>
          <a:bodyPr wrap="none">
            <a:spAutoFit/>
          </a:bodyPr>
          <a:lstStyle/>
          <a:p>
            <a:r>
              <a:rPr lang="es-ES" altLang="zh-CN" sz="1600" spc="43" dirty="0">
                <a:solidFill>
                  <a:schemeClr val="bg1">
                    <a:lumMod val="65000"/>
                  </a:schemeClr>
                </a:solidFill>
                <a:latin typeface="Montserrat" panose="00000500000000000000" pitchFamily="2" charset="0"/>
                <a:ea typeface="Arial"/>
                <a:cs typeface="Arial"/>
              </a:rPr>
              <a:t>x</a:t>
            </a:r>
            <a:endParaRPr lang="en-US" sz="1600" dirty="0">
              <a:solidFill>
                <a:schemeClr val="bg1">
                  <a:lumMod val="65000"/>
                </a:schemeClr>
              </a:solidFill>
            </a:endParaRPr>
          </a:p>
        </p:txBody>
      </p:sp>
      <p:grpSp>
        <p:nvGrpSpPr>
          <p:cNvPr id="24" name="Group80">
            <a:extLst>
              <a:ext uri="{FF2B5EF4-FFF2-40B4-BE49-F238E27FC236}">
                <a16:creationId xmlns:a16="http://schemas.microsoft.com/office/drawing/2014/main" id="{80123BBF-4F9C-42A7-AA29-27917B62163A}"/>
              </a:ext>
            </a:extLst>
          </p:cNvPr>
          <p:cNvGrpSpPr/>
          <p:nvPr/>
        </p:nvGrpSpPr>
        <p:grpSpPr>
          <a:xfrm>
            <a:off x="2050775" y="4176682"/>
            <a:ext cx="314130" cy="1665253"/>
            <a:chOff x="2050774" y="4176682"/>
            <a:chExt cx="402717" cy="1665253"/>
          </a:xfrm>
        </p:grpSpPr>
        <p:sp>
          <p:nvSpPr>
            <p:cNvPr id="25" name="Path81">
              <a:extLst>
                <a:ext uri="{FF2B5EF4-FFF2-40B4-BE49-F238E27FC236}">
                  <a16:creationId xmlns:a16="http://schemas.microsoft.com/office/drawing/2014/main" id="{FD45D463-16B4-4235-963A-B46ED1F02CCB}"/>
                </a:ext>
              </a:extLst>
            </p:cNvPr>
            <p:cNvSpPr/>
            <p:nvPr/>
          </p:nvSpPr>
          <p:spPr>
            <a:xfrm>
              <a:off x="2050774" y="4192575"/>
              <a:ext cx="19050" cy="1633474"/>
            </a:xfrm>
            <a:custGeom>
              <a:avLst/>
              <a:gdLst/>
              <a:ahLst/>
              <a:cxnLst/>
              <a:rect l="l" t="t" r="r" b="b"/>
              <a:pathLst>
                <a:path w="19050" h="1633474">
                  <a:moveTo>
                    <a:pt x="9525" y="6350"/>
                  </a:moveTo>
                  <a:lnTo>
                    <a:pt x="9525" y="1627124"/>
                  </a:lnTo>
                </a:path>
              </a:pathLst>
            </a:custGeom>
            <a:solidFill>
              <a:srgbClr val="1FAD91">
                <a:alpha val="0"/>
              </a:srgbClr>
            </a:solidFill>
            <a:ln w="3175" cap="sq">
              <a:solidFill>
                <a:srgbClr val="A8A9AD"/>
              </a:solidFill>
              <a:prstDash val="sysDot"/>
            </a:ln>
          </p:spPr>
          <p:txBody>
            <a:bodyPr rtlCol="0" anchor="ctr"/>
            <a:lstStyle/>
            <a:p>
              <a:pPr algn="ctr"/>
              <a:endParaRPr lang="en-US" altLang="zh-CN"/>
            </a:p>
          </p:txBody>
        </p:sp>
        <p:sp>
          <p:nvSpPr>
            <p:cNvPr id="26" name="Path82">
              <a:extLst>
                <a:ext uri="{FF2B5EF4-FFF2-40B4-BE49-F238E27FC236}">
                  <a16:creationId xmlns:a16="http://schemas.microsoft.com/office/drawing/2014/main" id="{20F30FF4-F560-4DF7-9578-62E6D53C1153}"/>
                </a:ext>
              </a:extLst>
            </p:cNvPr>
            <p:cNvSpPr/>
            <p:nvPr/>
          </p:nvSpPr>
          <p:spPr>
            <a:xfrm>
              <a:off x="2073133" y="5822885"/>
              <a:ext cx="364401" cy="19050"/>
            </a:xfrm>
            <a:custGeom>
              <a:avLst/>
              <a:gdLst/>
              <a:ahLst/>
              <a:cxnLst/>
              <a:rect l="l" t="t" r="r" b="b"/>
              <a:pathLst>
                <a:path w="364401" h="19050">
                  <a:moveTo>
                    <a:pt x="6350" y="9525"/>
                  </a:moveTo>
                  <a:lnTo>
                    <a:pt x="358051" y="9525"/>
                  </a:lnTo>
                </a:path>
              </a:pathLst>
            </a:custGeom>
            <a:solidFill>
              <a:srgbClr val="1FAD91">
                <a:alpha val="0"/>
              </a:srgbClr>
            </a:solidFill>
            <a:ln w="3175" cap="sq">
              <a:solidFill>
                <a:srgbClr val="A8A9AD"/>
              </a:solidFill>
              <a:prstDash val="sysDot"/>
            </a:ln>
          </p:spPr>
          <p:txBody>
            <a:bodyPr rtlCol="0" anchor="ctr"/>
            <a:lstStyle/>
            <a:p>
              <a:pPr algn="ctr"/>
              <a:endParaRPr lang="en-US" altLang="zh-CN"/>
            </a:p>
          </p:txBody>
        </p:sp>
        <p:sp>
          <p:nvSpPr>
            <p:cNvPr id="27" name="Path83">
              <a:extLst>
                <a:ext uri="{FF2B5EF4-FFF2-40B4-BE49-F238E27FC236}">
                  <a16:creationId xmlns:a16="http://schemas.microsoft.com/office/drawing/2014/main" id="{3BFB681C-7C28-4EC8-8E70-F9777C9A068A}"/>
                </a:ext>
              </a:extLst>
            </p:cNvPr>
            <p:cNvSpPr/>
            <p:nvPr/>
          </p:nvSpPr>
          <p:spPr>
            <a:xfrm>
              <a:off x="2434441" y="4186221"/>
              <a:ext cx="19050" cy="1633474"/>
            </a:xfrm>
            <a:custGeom>
              <a:avLst/>
              <a:gdLst/>
              <a:ahLst/>
              <a:cxnLst/>
              <a:rect l="l" t="t" r="r" b="b"/>
              <a:pathLst>
                <a:path w="19050" h="1633474">
                  <a:moveTo>
                    <a:pt x="9525" y="1627124"/>
                  </a:moveTo>
                  <a:lnTo>
                    <a:pt x="9525" y="6350"/>
                  </a:lnTo>
                </a:path>
              </a:pathLst>
            </a:custGeom>
            <a:solidFill>
              <a:srgbClr val="1FAD91">
                <a:alpha val="0"/>
              </a:srgbClr>
            </a:solidFill>
            <a:ln w="3175" cap="sq">
              <a:solidFill>
                <a:srgbClr val="A8A9AD"/>
              </a:solidFill>
              <a:prstDash val="sysDot"/>
            </a:ln>
          </p:spPr>
          <p:txBody>
            <a:bodyPr rtlCol="0" anchor="ctr"/>
            <a:lstStyle/>
            <a:p>
              <a:pPr algn="ctr"/>
              <a:endParaRPr lang="en-US" altLang="zh-CN"/>
            </a:p>
          </p:txBody>
        </p:sp>
        <p:sp>
          <p:nvSpPr>
            <p:cNvPr id="28" name="Path84">
              <a:extLst>
                <a:ext uri="{FF2B5EF4-FFF2-40B4-BE49-F238E27FC236}">
                  <a16:creationId xmlns:a16="http://schemas.microsoft.com/office/drawing/2014/main" id="{2A077CD7-239D-4B8B-AC6D-A6CA36C55DD7}"/>
                </a:ext>
              </a:extLst>
            </p:cNvPr>
            <p:cNvSpPr/>
            <p:nvPr/>
          </p:nvSpPr>
          <p:spPr>
            <a:xfrm>
              <a:off x="2057124" y="4176682"/>
              <a:ext cx="390018" cy="1658900"/>
            </a:xfrm>
            <a:custGeom>
              <a:avLst/>
              <a:gdLst/>
              <a:ahLst/>
              <a:cxnLst/>
              <a:rect l="l" t="t" r="r" b="b"/>
              <a:pathLst>
                <a:path w="390018" h="1658900">
                  <a:moveTo>
                    <a:pt x="3175" y="3175"/>
                  </a:moveTo>
                  <a:lnTo>
                    <a:pt x="3175" y="9525"/>
                  </a:lnTo>
                  <a:moveTo>
                    <a:pt x="3175" y="1649375"/>
                  </a:moveTo>
                  <a:lnTo>
                    <a:pt x="3175" y="1655725"/>
                  </a:lnTo>
                  <a:lnTo>
                    <a:pt x="9576" y="1655725"/>
                  </a:lnTo>
                  <a:moveTo>
                    <a:pt x="380454" y="1655725"/>
                  </a:moveTo>
                  <a:lnTo>
                    <a:pt x="386842" y="1655725"/>
                  </a:lnTo>
                  <a:lnTo>
                    <a:pt x="386842" y="1649375"/>
                  </a:lnTo>
                  <a:moveTo>
                    <a:pt x="386842" y="9525"/>
                  </a:moveTo>
                  <a:lnTo>
                    <a:pt x="386842" y="3175"/>
                  </a:lnTo>
                </a:path>
              </a:pathLst>
            </a:custGeom>
            <a:solidFill>
              <a:srgbClr val="1FAD91">
                <a:alpha val="0"/>
              </a:srgbClr>
            </a:solidFill>
            <a:ln w="3175" cap="sq">
              <a:solidFill>
                <a:srgbClr val="A8A9AD"/>
              </a:solidFill>
              <a:prstDash val="solid"/>
            </a:ln>
          </p:spPr>
          <p:txBody>
            <a:bodyPr rtlCol="0" anchor="ctr"/>
            <a:lstStyle/>
            <a:p>
              <a:pPr algn="ctr"/>
              <a:endParaRPr lang="en-US" altLang="zh-CN"/>
            </a:p>
          </p:txBody>
        </p:sp>
      </p:grpSp>
      <p:sp>
        <p:nvSpPr>
          <p:cNvPr id="30" name="Text Box94">
            <a:extLst>
              <a:ext uri="{FF2B5EF4-FFF2-40B4-BE49-F238E27FC236}">
                <a16:creationId xmlns:a16="http://schemas.microsoft.com/office/drawing/2014/main" id="{1307422F-03CA-4DEC-947A-0E795F345A5E}"/>
              </a:ext>
            </a:extLst>
          </p:cNvPr>
          <p:cNvSpPr txBox="1"/>
          <p:nvPr/>
        </p:nvSpPr>
        <p:spPr>
          <a:xfrm>
            <a:off x="1759280" y="5952025"/>
            <a:ext cx="1382852" cy="340927"/>
          </a:xfrm>
          <a:prstGeom prst="rect">
            <a:avLst/>
          </a:prstGeom>
        </p:spPr>
        <p:txBody>
          <a:bodyPr wrap="square" lIns="0" tIns="0" rIns="0" rtlCol="0">
            <a:spAutoFit/>
          </a:bodyPr>
          <a:lstStyle/>
          <a:p>
            <a:pPr algn="l">
              <a:lnSpc>
                <a:spcPts val="0"/>
              </a:lnSpc>
            </a:pPr>
            <a:endParaRPr dirty="0">
              <a:solidFill>
                <a:schemeClr val="tx1">
                  <a:lumMod val="50000"/>
                  <a:lumOff val="50000"/>
                </a:schemeClr>
              </a:solidFill>
              <a:latin typeface="Montserrat" panose="00000500000000000000" pitchFamily="2" charset="0"/>
            </a:endParaRPr>
          </a:p>
          <a:p>
            <a:pPr marL="58218" indent="-58218" algn="l" rtl="0">
              <a:lnSpc>
                <a:spcPts val="1183"/>
              </a:lnSpc>
            </a:pPr>
            <a:r>
              <a:rPr lang="en-US" altLang="zh-CN" sz="1100" b="1" spc="25" dirty="0">
                <a:solidFill>
                  <a:schemeClr val="tx1">
                    <a:lumMod val="50000"/>
                    <a:lumOff val="50000"/>
                  </a:schemeClr>
                </a:solidFill>
                <a:latin typeface="Montserrat" panose="00000500000000000000" pitchFamily="2" charset="0"/>
                <a:ea typeface="Arial"/>
                <a:cs typeface="Arial"/>
              </a:rPr>
              <a:t>x</a:t>
            </a:r>
            <a:r>
              <a:rPr lang="en-US" altLang="zh-CN" sz="800" b="1" spc="-28" dirty="0">
                <a:solidFill>
                  <a:schemeClr val="tx1">
                    <a:lumMod val="50000"/>
                    <a:lumOff val="50000"/>
                  </a:schemeClr>
                </a:solidFill>
                <a:latin typeface="Montserrat" panose="00000500000000000000" pitchFamily="2" charset="0"/>
                <a:ea typeface="Arial"/>
                <a:cs typeface="Arial"/>
              </a:rPr>
              <a:t> </a:t>
            </a:r>
            <a:r>
              <a:rPr lang="en-US" altLang="zh-CN" sz="800" spc="74" dirty="0">
                <a:solidFill>
                  <a:schemeClr val="tx1">
                    <a:lumMod val="50000"/>
                    <a:lumOff val="50000"/>
                  </a:schemeClr>
                </a:solidFill>
                <a:latin typeface="Montserrat" panose="00000500000000000000" pitchFamily="2" charset="0"/>
                <a:ea typeface="Arial"/>
                <a:cs typeface="Arial"/>
              </a:rPr>
              <a:t>=</a:t>
            </a:r>
            <a:r>
              <a:rPr lang="en-US" altLang="zh-CN" sz="800" spc="-77" dirty="0">
                <a:solidFill>
                  <a:schemeClr val="tx1">
                    <a:lumMod val="50000"/>
                    <a:lumOff val="50000"/>
                  </a:schemeClr>
                </a:solidFill>
                <a:latin typeface="Montserrat" panose="00000500000000000000" pitchFamily="2" charset="0"/>
                <a:ea typeface="Arial"/>
                <a:cs typeface="Arial"/>
              </a:rPr>
              <a:t> </a:t>
            </a:r>
            <a:r>
              <a:rPr lang="en-US" altLang="zh-CN" sz="800" spc="60" dirty="0" err="1">
                <a:solidFill>
                  <a:schemeClr val="tx1">
                    <a:lumMod val="50000"/>
                    <a:lumOff val="50000"/>
                  </a:schemeClr>
                </a:solidFill>
                <a:latin typeface="Montserrat" panose="00000500000000000000" pitchFamily="2" charset="0"/>
                <a:ea typeface="Arial"/>
                <a:cs typeface="Arial"/>
              </a:rPr>
              <a:t>tamaño</a:t>
            </a:r>
            <a:r>
              <a:rPr lang="en-US" altLang="zh-CN" sz="800" spc="60" dirty="0">
                <a:solidFill>
                  <a:schemeClr val="tx1">
                    <a:lumMod val="50000"/>
                    <a:lumOff val="50000"/>
                  </a:schemeClr>
                </a:solidFill>
                <a:latin typeface="Montserrat" panose="00000500000000000000" pitchFamily="2" charset="0"/>
                <a:ea typeface="Arial"/>
                <a:cs typeface="Arial"/>
              </a:rPr>
              <a:t> de la </a:t>
            </a:r>
            <a:r>
              <a:rPr lang="en-US" altLang="zh-CN" sz="800" spc="60" dirty="0" err="1">
                <a:solidFill>
                  <a:schemeClr val="tx1">
                    <a:lumMod val="50000"/>
                    <a:lumOff val="50000"/>
                  </a:schemeClr>
                </a:solidFill>
                <a:latin typeface="Montserrat" panose="00000500000000000000" pitchFamily="2" charset="0"/>
                <a:ea typeface="Arial"/>
                <a:cs typeface="Arial"/>
              </a:rPr>
              <a:t>parte</a:t>
            </a:r>
            <a:r>
              <a:rPr lang="en-US" altLang="zh-CN" sz="800" spc="60" dirty="0">
                <a:solidFill>
                  <a:schemeClr val="tx1">
                    <a:lumMod val="50000"/>
                    <a:lumOff val="50000"/>
                  </a:schemeClr>
                </a:solidFill>
                <a:latin typeface="Montserrat" panose="00000500000000000000" pitchFamily="2" charset="0"/>
                <a:ea typeface="Arial"/>
                <a:cs typeface="Arial"/>
              </a:rPr>
              <a:t> </a:t>
            </a:r>
            <a:r>
              <a:rPr lang="en-US" altLang="zh-CN" sz="800" spc="60" dirty="0" err="1">
                <a:solidFill>
                  <a:schemeClr val="tx1">
                    <a:lumMod val="50000"/>
                    <a:lumOff val="50000"/>
                  </a:schemeClr>
                </a:solidFill>
                <a:latin typeface="Montserrat" panose="00000500000000000000" pitchFamily="2" charset="0"/>
                <a:ea typeface="Arial"/>
                <a:cs typeface="Arial"/>
              </a:rPr>
              <a:t>baja</a:t>
            </a:r>
            <a:r>
              <a:rPr lang="en-US" altLang="zh-CN" sz="800" spc="60" dirty="0">
                <a:solidFill>
                  <a:schemeClr val="tx1">
                    <a:lumMod val="50000"/>
                    <a:lumOff val="50000"/>
                  </a:schemeClr>
                </a:solidFill>
                <a:latin typeface="Montserrat" panose="00000500000000000000" pitchFamily="2" charset="0"/>
                <a:ea typeface="Arial"/>
                <a:cs typeface="Arial"/>
              </a:rPr>
              <a:t> de la </a:t>
            </a:r>
            <a:r>
              <a:rPr lang="en-US" altLang="zh-CN" sz="800" spc="60" dirty="0" err="1">
                <a:solidFill>
                  <a:schemeClr val="tx1">
                    <a:lumMod val="50000"/>
                    <a:lumOff val="50000"/>
                  </a:schemeClr>
                </a:solidFill>
                <a:latin typeface="Montserrat" panose="00000500000000000000" pitchFamily="2" charset="0"/>
                <a:ea typeface="Arial"/>
                <a:cs typeface="Arial"/>
              </a:rPr>
              <a:t>letra</a:t>
            </a:r>
            <a:r>
              <a:rPr lang="en-US" altLang="zh-CN" sz="800" spc="60" dirty="0">
                <a:solidFill>
                  <a:schemeClr val="tx1">
                    <a:lumMod val="50000"/>
                    <a:lumOff val="50000"/>
                  </a:schemeClr>
                </a:solidFill>
                <a:latin typeface="Montserrat" panose="00000500000000000000" pitchFamily="2" charset="0"/>
                <a:ea typeface="Arial"/>
                <a:cs typeface="Arial"/>
              </a:rPr>
              <a:t> “y”</a:t>
            </a:r>
            <a:endParaRPr lang="en-US" altLang="zh-CN" sz="800" dirty="0">
              <a:solidFill>
                <a:schemeClr val="tx1">
                  <a:lumMod val="50000"/>
                  <a:lumOff val="50000"/>
                </a:schemeClr>
              </a:solidFill>
              <a:latin typeface="Montserrat" panose="00000500000000000000" pitchFamily="2" charset="0"/>
              <a:ea typeface="Arial"/>
              <a:cs typeface="Arial"/>
            </a:endParaRPr>
          </a:p>
        </p:txBody>
      </p:sp>
      <p:pic>
        <p:nvPicPr>
          <p:cNvPr id="4" name="Picture 3">
            <a:extLst>
              <a:ext uri="{FF2B5EF4-FFF2-40B4-BE49-F238E27FC236}">
                <a16:creationId xmlns:a16="http://schemas.microsoft.com/office/drawing/2014/main" id="{4999A0B9-ACBB-407D-BC9F-A17F1C821B4D}"/>
              </a:ext>
            </a:extLst>
          </p:cNvPr>
          <p:cNvPicPr>
            <a:picLocks noChangeAspect="1"/>
          </p:cNvPicPr>
          <p:nvPr/>
        </p:nvPicPr>
        <p:blipFill rotWithShape="1">
          <a:blip r:embed="rId2"/>
          <a:srcRect l="19206" t="58445" r="20001" b="-1"/>
          <a:stretch/>
        </p:blipFill>
        <p:spPr>
          <a:xfrm rot="5400000">
            <a:off x="826543" y="3858900"/>
            <a:ext cx="2075442" cy="977913"/>
          </a:xfrm>
          <a:prstGeom prst="rect">
            <a:avLst/>
          </a:prstGeom>
        </p:spPr>
      </p:pic>
      <p:sp>
        <p:nvSpPr>
          <p:cNvPr id="5" name="Slide Number Placeholder 4">
            <a:extLst>
              <a:ext uri="{FF2B5EF4-FFF2-40B4-BE49-F238E27FC236}">
                <a16:creationId xmlns:a16="http://schemas.microsoft.com/office/drawing/2014/main" id="{D9C036F8-4664-491A-BF0A-66DDE620BB7F}"/>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27798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46C1BF7-2AE8-40C8-964B-16F0ED241EED}"/>
              </a:ext>
            </a:extLst>
          </p:cNvPr>
          <p:cNvSpPr/>
          <p:nvPr/>
        </p:nvSpPr>
        <p:spPr>
          <a:xfrm>
            <a:off x="910590" y="5183571"/>
            <a:ext cx="4575810" cy="2588829"/>
          </a:xfrm>
          <a:prstGeom prst="rect">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E478E2E-5FC6-4289-9C81-8D0B4DA7F7ED}"/>
              </a:ext>
            </a:extLst>
          </p:cNvPr>
          <p:cNvSpPr/>
          <p:nvPr/>
        </p:nvSpPr>
        <p:spPr>
          <a:xfrm>
            <a:off x="910590" y="2595259"/>
            <a:ext cx="4575810" cy="258882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7EBB099-31D9-4EEA-B003-318EA7F5951B}"/>
              </a:ext>
            </a:extLst>
          </p:cNvPr>
          <p:cNvSpPr/>
          <p:nvPr/>
        </p:nvSpPr>
        <p:spPr>
          <a:xfrm>
            <a:off x="5482590" y="2595259"/>
            <a:ext cx="4575810" cy="2588829"/>
          </a:xfrm>
          <a:prstGeom prst="rect">
            <a:avLst/>
          </a:prstGeom>
          <a:solidFill>
            <a:srgbClr val="152038"/>
          </a:solidFill>
          <a:ln w="3175">
            <a:solidFill>
              <a:srgbClr val="1520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92">
            <a:extLst>
              <a:ext uri="{FF2B5EF4-FFF2-40B4-BE49-F238E27FC236}">
                <a16:creationId xmlns:a16="http://schemas.microsoft.com/office/drawing/2014/main" id="{153BC1E1-20EC-4AD6-8C43-5E1536176662}"/>
              </a:ext>
            </a:extLst>
          </p:cNvPr>
          <p:cNvSpPr txBox="1"/>
          <p:nvPr/>
        </p:nvSpPr>
        <p:spPr>
          <a:xfrm>
            <a:off x="3966312" y="4181450"/>
            <a:ext cx="4719956" cy="1647787"/>
          </a:xfrm>
          <a:prstGeom prst="rect">
            <a:avLst/>
          </a:prstGeom>
        </p:spPr>
        <p:txBody>
          <a:bodyPr wrap="square" lIns="0" tIns="0" rIns="0" rtlCol="0">
            <a:spAutoFit/>
          </a:bodyPr>
          <a:lstStyle/>
          <a:p>
            <a:pPr algn="l">
              <a:lnSpc>
                <a:spcPts val="0"/>
              </a:lnSpc>
            </a:pPr>
            <a:endParaRPr/>
          </a:p>
        </p:txBody>
      </p:sp>
      <p:sp>
        <p:nvSpPr>
          <p:cNvPr id="73" name="Text Box73"/>
          <p:cNvSpPr txBox="1"/>
          <p:nvPr/>
        </p:nvSpPr>
        <p:spPr>
          <a:xfrm>
            <a:off x="914399" y="1293912"/>
            <a:ext cx="3898777" cy="651781"/>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El logo de </a:t>
            </a:r>
            <a:r>
              <a:rPr lang="es-ES" altLang="zh-CN" sz="800" spc="43" dirty="0" err="1">
                <a:latin typeface="Montserrat" panose="00000500000000000000" pitchFamily="2" charset="0"/>
                <a:ea typeface="Arial"/>
                <a:cs typeface="Calibri Light" panose="020F0302020204030204" pitchFamily="34" charset="0"/>
              </a:rPr>
              <a:t>Livery</a:t>
            </a:r>
            <a:r>
              <a:rPr lang="es-ES" altLang="zh-CN" sz="800" spc="43" dirty="0">
                <a:latin typeface="Montserrat" panose="00000500000000000000" pitchFamily="2" charset="0"/>
                <a:ea typeface="Arial"/>
                <a:cs typeface="Calibri Light" panose="020F0302020204030204" pitchFamily="34" charset="0"/>
              </a:rPr>
              <a:t> tiene dos variaciones a todo color y dos monótonas para asegurar la legibilidad en cualquier color. En fondos claros, el logo primario se muestra con una marca en color Lavanda, y en fondos oscuros con una marca blanca.</a:t>
            </a:r>
            <a:endParaRPr lang="en-US" altLang="zh-CN" sz="800" dirty="0">
              <a:latin typeface="Montserrat" panose="00000500000000000000" pitchFamily="2" charset="0"/>
              <a:ea typeface="Arial"/>
              <a:cs typeface="Calibri Light" panose="020F0302020204030204" pitchFamily="34" charset="0"/>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17" name="Text Box12">
            <a:extLst>
              <a:ext uri="{FF2B5EF4-FFF2-40B4-BE49-F238E27FC236}">
                <a16:creationId xmlns:a16="http://schemas.microsoft.com/office/drawing/2014/main" id="{9D812AA8-7725-4BD9-BBE6-5F4AEFDBF099}"/>
              </a:ext>
            </a:extLst>
          </p:cNvPr>
          <p:cNvSpPr txBox="1"/>
          <p:nvPr/>
        </p:nvSpPr>
        <p:spPr>
          <a:xfrm>
            <a:off x="2292896" y="3297744"/>
            <a:ext cx="2744263" cy="1311769"/>
          </a:xfrm>
          <a:prstGeom prst="rect">
            <a:avLst/>
          </a:prstGeom>
        </p:spPr>
        <p:txBody>
          <a:bodyPr wrap="square" lIns="0" tIns="0" rIns="0" rtlCol="0">
            <a:spAutoFit/>
          </a:bodyPr>
          <a:lstStyle/>
          <a:p>
            <a:pPr algn="l">
              <a:lnSpc>
                <a:spcPts val="0"/>
              </a:lnSpc>
            </a:pPr>
            <a:endParaRPr sz="2000" dirty="0">
              <a:solidFill>
                <a:srgbClr val="755DD5"/>
              </a:solidFill>
              <a:latin typeface="Steady" pitchFamily="50" charset="0"/>
              <a:cs typeface="Poppins" panose="00000500000000000000" pitchFamily="2" charset="0"/>
            </a:endParaRPr>
          </a:p>
          <a:p>
            <a:pPr algn="l" rtl="0">
              <a:lnSpc>
                <a:spcPts val="10206"/>
              </a:lnSpc>
            </a:pPr>
            <a:r>
              <a:rPr lang="en-US" altLang="zh-CN" sz="7200" dirty="0">
                <a:solidFill>
                  <a:srgbClr val="755DD5"/>
                </a:solidFill>
                <a:latin typeface="Steady" pitchFamily="50" charset="0"/>
                <a:ea typeface="Arial"/>
                <a:cs typeface="Poppins" panose="00000500000000000000" pitchFamily="2" charset="0"/>
              </a:rPr>
              <a:t>livery</a:t>
            </a:r>
            <a:endParaRPr lang="en-US" altLang="zh-CN" sz="84000" dirty="0">
              <a:solidFill>
                <a:srgbClr val="755DD5"/>
              </a:solidFill>
              <a:latin typeface="Steady" pitchFamily="50" charset="0"/>
              <a:ea typeface="Arial"/>
              <a:cs typeface="Poppins" panose="00000500000000000000" pitchFamily="2" charset="0"/>
            </a:endParaRPr>
          </a:p>
        </p:txBody>
      </p:sp>
      <p:sp>
        <p:nvSpPr>
          <p:cNvPr id="3" name="Rectangle 2">
            <a:extLst>
              <a:ext uri="{FF2B5EF4-FFF2-40B4-BE49-F238E27FC236}">
                <a16:creationId xmlns:a16="http://schemas.microsoft.com/office/drawing/2014/main" id="{7E02DAEA-D62A-45F4-A499-9AAC0040FA89}"/>
              </a:ext>
            </a:extLst>
          </p:cNvPr>
          <p:cNvSpPr/>
          <p:nvPr/>
        </p:nvSpPr>
        <p:spPr>
          <a:xfrm>
            <a:off x="5139679" y="1293912"/>
            <a:ext cx="4381841" cy="648639"/>
          </a:xfrm>
          <a:prstGeom prst="rect">
            <a:avLst/>
          </a:prstGeom>
        </p:spPr>
        <p:txBody>
          <a:bodyPr wrap="square" lIns="0" tIns="0" rIns="0" rtlCol="0">
            <a:spAutoFit/>
          </a:bodyPr>
          <a:lstStyle/>
          <a:p>
            <a:pPr>
              <a:lnSpc>
                <a:spcPts val="1200"/>
              </a:lnSpc>
            </a:pPr>
            <a:r>
              <a:rPr lang="es-ES" sz="800" spc="43" dirty="0">
                <a:latin typeface="Montserrat" panose="00000500000000000000" pitchFamily="2" charset="0"/>
                <a:cs typeface="Calibri Light" panose="020F0302020204030204" pitchFamily="34" charset="0"/>
              </a:rPr>
              <a:t>La colocación del logo en las imágenes debe hacerse con moderación. Al hacerlo, tenga en cuenta la legibilidad. Los elementos dentro de la foto no deben competir con el logo. Cuando la impresión a todo color no está disponible, la marca de la palabra se cambia a monótono en blanco o negro.</a:t>
            </a:r>
            <a:endParaRPr lang="en-US" sz="800" spc="43" dirty="0">
              <a:latin typeface="Montserrat" panose="00000500000000000000" pitchFamily="2" charset="0"/>
              <a:cs typeface="Calibri Light" panose="020F0302020204030204" pitchFamily="34" charset="0"/>
            </a:endParaRPr>
          </a:p>
        </p:txBody>
      </p:sp>
      <p:sp>
        <p:nvSpPr>
          <p:cNvPr id="20" name="Text Box72">
            <a:extLst>
              <a:ext uri="{FF2B5EF4-FFF2-40B4-BE49-F238E27FC236}">
                <a16:creationId xmlns:a16="http://schemas.microsoft.com/office/drawing/2014/main" id="{F912BA3F-2D76-494A-A13A-30306112F352}"/>
              </a:ext>
            </a:extLst>
          </p:cNvPr>
          <p:cNvSpPr txBox="1"/>
          <p:nvPr/>
        </p:nvSpPr>
        <p:spPr>
          <a:xfrm>
            <a:off x="914399" y="501824"/>
            <a:ext cx="3178696"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nSpc>
                <a:spcPts val="3062"/>
              </a:lnSpc>
            </a:pPr>
            <a:r>
              <a:rPr lang="en-US" altLang="zh-CN" sz="1600" b="1" spc="-7" dirty="0" err="1">
                <a:solidFill>
                  <a:srgbClr val="755DD5"/>
                </a:solidFill>
                <a:latin typeface="Montserrat" panose="00000500000000000000" pitchFamily="2" charset="0"/>
                <a:ea typeface="Arial"/>
                <a:cs typeface="Arial"/>
              </a:rPr>
              <a:t>Variaciones</a:t>
            </a:r>
            <a:endParaRPr lang="en-US" altLang="zh-CN" sz="1600" dirty="0">
              <a:solidFill>
                <a:srgbClr val="755DD5"/>
              </a:solidFill>
              <a:latin typeface="Montserrat" panose="00000500000000000000" pitchFamily="2" charset="0"/>
              <a:ea typeface="Arial"/>
              <a:cs typeface="Arial"/>
            </a:endParaRPr>
          </a:p>
        </p:txBody>
      </p:sp>
      <p:sp>
        <p:nvSpPr>
          <p:cNvPr id="32" name="Text Box101">
            <a:extLst>
              <a:ext uri="{FF2B5EF4-FFF2-40B4-BE49-F238E27FC236}">
                <a16:creationId xmlns:a16="http://schemas.microsoft.com/office/drawing/2014/main" id="{D1682E24-0FDC-40C1-AEAC-BEB2164A1350}"/>
              </a:ext>
            </a:extLst>
          </p:cNvPr>
          <p:cNvSpPr txBox="1"/>
          <p:nvPr/>
        </p:nvSpPr>
        <p:spPr>
          <a:xfrm>
            <a:off x="978611" y="2878833"/>
            <a:ext cx="2604537" cy="177356"/>
          </a:xfrm>
          <a:prstGeom prst="rect">
            <a:avLst/>
          </a:prstGeom>
          <a:ln w="1905">
            <a:noFill/>
          </a:ln>
        </p:spPr>
        <p:txBody>
          <a:bodyPr wrap="square" lIns="0" tIns="0" rIns="0" rtlCol="0" anchor="ctr">
            <a:spAutoFit/>
          </a:bodyPr>
          <a:lstStyle/>
          <a:p>
            <a:pPr marL="255905" algn="l" rtl="0">
              <a:lnSpc>
                <a:spcPts val="1122"/>
              </a:lnSpc>
            </a:pPr>
            <a:r>
              <a:rPr lang="en-US" altLang="zh-CN" sz="800" spc="36" dirty="0">
                <a:solidFill>
                  <a:schemeClr val="tx1">
                    <a:lumMod val="50000"/>
                    <a:lumOff val="50000"/>
                  </a:schemeClr>
                </a:solidFill>
                <a:latin typeface="Montserrat" panose="00000500000000000000" pitchFamily="2" charset="0"/>
                <a:ea typeface="Arial"/>
                <a:cs typeface="Arial"/>
              </a:rPr>
              <a:t>Logo </a:t>
            </a:r>
            <a:r>
              <a:rPr lang="en-US" altLang="zh-CN" sz="800" spc="0" dirty="0">
                <a:solidFill>
                  <a:schemeClr val="tx1">
                    <a:lumMod val="50000"/>
                    <a:lumOff val="50000"/>
                  </a:schemeClr>
                </a:solidFill>
                <a:latin typeface="Montserrat" panose="00000500000000000000" pitchFamily="2" charset="0"/>
                <a:ea typeface="Arial"/>
                <a:cs typeface="Arial"/>
              </a:rPr>
              <a:t>|</a:t>
            </a:r>
            <a:r>
              <a:rPr lang="en-US" altLang="zh-CN" sz="800" dirty="0">
                <a:solidFill>
                  <a:schemeClr val="tx1">
                    <a:lumMod val="50000"/>
                    <a:lumOff val="50000"/>
                  </a:schemeClr>
                </a:solidFill>
                <a:latin typeface="Montserrat" panose="00000500000000000000" pitchFamily="2" charset="0"/>
                <a:ea typeface="Arial"/>
                <a:cs typeface="Arial"/>
              </a:rPr>
              <a:t> </a:t>
            </a:r>
            <a:r>
              <a:rPr lang="en-US" altLang="zh-CN" sz="800" spc="23" dirty="0" err="1">
                <a:solidFill>
                  <a:schemeClr val="tx1">
                    <a:lumMod val="50000"/>
                    <a:lumOff val="50000"/>
                  </a:schemeClr>
                </a:solidFill>
                <a:latin typeface="Montserrat" panose="00000500000000000000" pitchFamily="2" charset="0"/>
                <a:ea typeface="Arial"/>
                <a:cs typeface="Arial"/>
              </a:rPr>
              <a:t>Fondo</a:t>
            </a:r>
            <a:r>
              <a:rPr lang="en-US" altLang="zh-CN" sz="800" spc="23" dirty="0">
                <a:solidFill>
                  <a:schemeClr val="tx1">
                    <a:lumMod val="50000"/>
                    <a:lumOff val="50000"/>
                  </a:schemeClr>
                </a:solidFill>
                <a:latin typeface="Montserrat" panose="00000500000000000000" pitchFamily="2" charset="0"/>
                <a:ea typeface="Arial"/>
                <a:cs typeface="Arial"/>
              </a:rPr>
              <a:t> Claro</a:t>
            </a:r>
            <a:endParaRPr lang="en-US" altLang="zh-CN" sz="800" dirty="0">
              <a:solidFill>
                <a:schemeClr val="tx1">
                  <a:lumMod val="50000"/>
                  <a:lumOff val="50000"/>
                </a:schemeClr>
              </a:solidFill>
              <a:latin typeface="Montserrat" panose="00000500000000000000" pitchFamily="2" charset="0"/>
              <a:ea typeface="Arial"/>
              <a:cs typeface="Arial"/>
            </a:endParaRPr>
          </a:p>
        </p:txBody>
      </p:sp>
      <p:sp>
        <p:nvSpPr>
          <p:cNvPr id="33" name="Text Box107">
            <a:extLst>
              <a:ext uri="{FF2B5EF4-FFF2-40B4-BE49-F238E27FC236}">
                <a16:creationId xmlns:a16="http://schemas.microsoft.com/office/drawing/2014/main" id="{F7968294-3308-4E75-ABB7-F00565837CAC}"/>
              </a:ext>
            </a:extLst>
          </p:cNvPr>
          <p:cNvSpPr txBox="1"/>
          <p:nvPr/>
        </p:nvSpPr>
        <p:spPr>
          <a:xfrm>
            <a:off x="5501951" y="5378984"/>
            <a:ext cx="2940575" cy="177356"/>
          </a:xfrm>
          <a:prstGeom prst="rect">
            <a:avLst/>
          </a:prstGeom>
          <a:ln w="1905">
            <a:noFill/>
          </a:ln>
        </p:spPr>
        <p:txBody>
          <a:bodyPr wrap="square" lIns="0" tIns="0" rIns="0" rtlCol="0">
            <a:spAutoFit/>
          </a:bodyPr>
          <a:lstStyle>
            <a:defPPr>
              <a:defRPr lang="zh-CN"/>
            </a:defPPr>
            <a:lvl1pPr marL="255905">
              <a:lnSpc>
                <a:spcPts val="1122"/>
              </a:lnSpc>
              <a:defRPr sz="800" spc="36">
                <a:solidFill>
                  <a:schemeClr val="tx1">
                    <a:lumMod val="50000"/>
                    <a:lumOff val="50000"/>
                  </a:schemeClr>
                </a:solidFill>
                <a:latin typeface="Montserrat" panose="00000500000000000000" pitchFamily="2" charset="0"/>
                <a:ea typeface="Arial"/>
                <a:cs typeface="Arial"/>
              </a:defRPr>
            </a:lvl1pPr>
          </a:lstStyle>
          <a:p>
            <a:r>
              <a:rPr lang="en-US" altLang="zh-CN" dirty="0"/>
              <a:t>Negro </a:t>
            </a:r>
            <a:r>
              <a:rPr lang="en-US" altLang="zh-CN" dirty="0" err="1"/>
              <a:t>monótono</a:t>
            </a:r>
            <a:r>
              <a:rPr lang="en-US" altLang="zh-CN" dirty="0"/>
              <a:t> | </a:t>
            </a:r>
            <a:r>
              <a:rPr lang="en-US" altLang="zh-CN" dirty="0" err="1"/>
              <a:t>Fondo</a:t>
            </a:r>
            <a:r>
              <a:rPr lang="en-US" altLang="zh-CN" dirty="0"/>
              <a:t> Blanco</a:t>
            </a:r>
          </a:p>
        </p:txBody>
      </p:sp>
      <p:sp>
        <p:nvSpPr>
          <p:cNvPr id="35" name="Text Box107">
            <a:extLst>
              <a:ext uri="{FF2B5EF4-FFF2-40B4-BE49-F238E27FC236}">
                <a16:creationId xmlns:a16="http://schemas.microsoft.com/office/drawing/2014/main" id="{43D6642C-F30D-459E-A5F7-52F2DE31982C}"/>
              </a:ext>
            </a:extLst>
          </p:cNvPr>
          <p:cNvSpPr txBox="1"/>
          <p:nvPr/>
        </p:nvSpPr>
        <p:spPr>
          <a:xfrm>
            <a:off x="5501951" y="2878833"/>
            <a:ext cx="2940575" cy="177356"/>
          </a:xfrm>
          <a:prstGeom prst="rect">
            <a:avLst/>
          </a:prstGeom>
          <a:ln w="1905">
            <a:noFill/>
          </a:ln>
        </p:spPr>
        <p:txBody>
          <a:bodyPr wrap="square" lIns="0" tIns="0" rIns="0" rtlCol="0" anchor="ctr">
            <a:spAutoFit/>
          </a:bodyPr>
          <a:lstStyle>
            <a:defPPr>
              <a:defRPr lang="zh-CN"/>
            </a:defPPr>
            <a:lvl1pPr marL="255905">
              <a:lnSpc>
                <a:spcPts val="1122"/>
              </a:lnSpc>
              <a:defRPr sz="800" spc="36">
                <a:solidFill>
                  <a:schemeClr val="tx1">
                    <a:lumMod val="50000"/>
                    <a:lumOff val="50000"/>
                  </a:schemeClr>
                </a:solidFill>
                <a:latin typeface="Montserrat" panose="00000500000000000000" pitchFamily="2" charset="0"/>
                <a:ea typeface="Arial"/>
                <a:cs typeface="Arial"/>
              </a:defRPr>
            </a:lvl1pPr>
          </a:lstStyle>
          <a:p>
            <a:r>
              <a:rPr lang="en-US" altLang="zh-CN" dirty="0">
                <a:solidFill>
                  <a:schemeClr val="bg1"/>
                </a:solidFill>
              </a:rPr>
              <a:t>Logo | </a:t>
            </a:r>
            <a:r>
              <a:rPr lang="en-US" altLang="zh-CN" dirty="0" err="1">
                <a:solidFill>
                  <a:schemeClr val="bg1"/>
                </a:solidFill>
              </a:rPr>
              <a:t>Fondo</a:t>
            </a:r>
            <a:r>
              <a:rPr lang="en-US" altLang="zh-CN" dirty="0">
                <a:solidFill>
                  <a:schemeClr val="bg1"/>
                </a:solidFill>
              </a:rPr>
              <a:t> </a:t>
            </a:r>
            <a:r>
              <a:rPr lang="en-US" altLang="zh-CN" dirty="0" err="1">
                <a:solidFill>
                  <a:schemeClr val="bg1"/>
                </a:solidFill>
              </a:rPr>
              <a:t>Obscuro</a:t>
            </a:r>
            <a:endParaRPr lang="en-US" altLang="zh-CN" dirty="0">
              <a:solidFill>
                <a:schemeClr val="bg1"/>
              </a:solidFill>
            </a:endParaRPr>
          </a:p>
        </p:txBody>
      </p:sp>
      <p:sp>
        <p:nvSpPr>
          <p:cNvPr id="37" name="Text Box107">
            <a:extLst>
              <a:ext uri="{FF2B5EF4-FFF2-40B4-BE49-F238E27FC236}">
                <a16:creationId xmlns:a16="http://schemas.microsoft.com/office/drawing/2014/main" id="{A25A3F4C-AA3C-48E8-BBCC-2F67468ADFAC}"/>
              </a:ext>
            </a:extLst>
          </p:cNvPr>
          <p:cNvSpPr txBox="1"/>
          <p:nvPr/>
        </p:nvSpPr>
        <p:spPr>
          <a:xfrm>
            <a:off x="978611" y="5378984"/>
            <a:ext cx="2940575" cy="177356"/>
          </a:xfrm>
          <a:prstGeom prst="rect">
            <a:avLst/>
          </a:prstGeom>
          <a:ln w="1905">
            <a:noFill/>
          </a:ln>
        </p:spPr>
        <p:txBody>
          <a:bodyPr wrap="square" lIns="0" tIns="0" rIns="0" rtlCol="0" anchor="ctr">
            <a:spAutoFit/>
          </a:bodyPr>
          <a:lstStyle>
            <a:defPPr>
              <a:defRPr lang="zh-CN"/>
            </a:defPPr>
            <a:lvl1pPr marL="255905">
              <a:lnSpc>
                <a:spcPts val="1122"/>
              </a:lnSpc>
              <a:defRPr sz="800" spc="36">
                <a:solidFill>
                  <a:schemeClr val="tx1">
                    <a:lumMod val="50000"/>
                    <a:lumOff val="50000"/>
                  </a:schemeClr>
                </a:solidFill>
                <a:latin typeface="Montserrat" panose="00000500000000000000" pitchFamily="2" charset="0"/>
                <a:ea typeface="Arial"/>
                <a:cs typeface="Arial"/>
              </a:defRPr>
            </a:lvl1pPr>
          </a:lstStyle>
          <a:p>
            <a:r>
              <a:rPr lang="en-US" altLang="zh-CN" dirty="0">
                <a:solidFill>
                  <a:schemeClr val="bg1"/>
                </a:solidFill>
              </a:rPr>
              <a:t>Blanco </a:t>
            </a:r>
            <a:r>
              <a:rPr lang="en-US" altLang="zh-CN" dirty="0" err="1">
                <a:solidFill>
                  <a:schemeClr val="bg1"/>
                </a:solidFill>
              </a:rPr>
              <a:t>monótono</a:t>
            </a:r>
            <a:r>
              <a:rPr lang="en-US" altLang="zh-CN" dirty="0">
                <a:solidFill>
                  <a:schemeClr val="bg1"/>
                </a:solidFill>
              </a:rPr>
              <a:t> | </a:t>
            </a:r>
            <a:r>
              <a:rPr lang="en-US" altLang="zh-CN" dirty="0" err="1">
                <a:solidFill>
                  <a:schemeClr val="bg1"/>
                </a:solidFill>
              </a:rPr>
              <a:t>Fondo</a:t>
            </a:r>
            <a:r>
              <a:rPr lang="en-US" altLang="zh-CN" dirty="0">
                <a:solidFill>
                  <a:schemeClr val="bg1"/>
                </a:solidFill>
              </a:rPr>
              <a:t> de color</a:t>
            </a:r>
          </a:p>
        </p:txBody>
      </p:sp>
      <p:sp>
        <p:nvSpPr>
          <p:cNvPr id="38" name="Text Box12">
            <a:extLst>
              <a:ext uri="{FF2B5EF4-FFF2-40B4-BE49-F238E27FC236}">
                <a16:creationId xmlns:a16="http://schemas.microsoft.com/office/drawing/2014/main" id="{C8D36445-DCAE-4EDE-8D51-CE709F4C4FC0}"/>
              </a:ext>
            </a:extLst>
          </p:cNvPr>
          <p:cNvSpPr txBox="1"/>
          <p:nvPr/>
        </p:nvSpPr>
        <p:spPr>
          <a:xfrm>
            <a:off x="2292896" y="5876312"/>
            <a:ext cx="2744263" cy="1311769"/>
          </a:xfrm>
          <a:prstGeom prst="rect">
            <a:avLst/>
          </a:prstGeom>
        </p:spPr>
        <p:txBody>
          <a:bodyPr wrap="square" lIns="0" tIns="0" rIns="0" rtlCol="0">
            <a:spAutoFit/>
          </a:bodyPr>
          <a:lstStyle/>
          <a:p>
            <a:pPr algn="l">
              <a:lnSpc>
                <a:spcPts val="0"/>
              </a:lnSpc>
            </a:pPr>
            <a:endParaRPr sz="2000" dirty="0">
              <a:solidFill>
                <a:schemeClr val="bg1"/>
              </a:solidFill>
              <a:latin typeface="Steady" pitchFamily="50" charset="0"/>
              <a:cs typeface="Poppins" panose="00000500000000000000" pitchFamily="2" charset="0"/>
            </a:endParaRPr>
          </a:p>
          <a:p>
            <a:pPr algn="l" rtl="0">
              <a:lnSpc>
                <a:spcPts val="10206"/>
              </a:lnSpc>
            </a:pPr>
            <a:r>
              <a:rPr lang="en-US" altLang="zh-CN" sz="7200" dirty="0">
                <a:solidFill>
                  <a:schemeClr val="bg1"/>
                </a:solidFill>
                <a:latin typeface="Steady" pitchFamily="50" charset="0"/>
                <a:ea typeface="Arial"/>
                <a:cs typeface="Poppins" panose="00000500000000000000" pitchFamily="2" charset="0"/>
              </a:rPr>
              <a:t>livery</a:t>
            </a:r>
            <a:endParaRPr lang="en-US" altLang="zh-CN" sz="84000" dirty="0">
              <a:solidFill>
                <a:schemeClr val="bg1"/>
              </a:solidFill>
              <a:latin typeface="Steady" pitchFamily="50" charset="0"/>
              <a:ea typeface="Arial"/>
              <a:cs typeface="Poppins" panose="00000500000000000000" pitchFamily="2" charset="0"/>
            </a:endParaRPr>
          </a:p>
        </p:txBody>
      </p:sp>
      <p:sp>
        <p:nvSpPr>
          <p:cNvPr id="39" name="Text Box12">
            <a:extLst>
              <a:ext uri="{FF2B5EF4-FFF2-40B4-BE49-F238E27FC236}">
                <a16:creationId xmlns:a16="http://schemas.microsoft.com/office/drawing/2014/main" id="{4B66350E-DD1F-4DE3-B566-75E60AA87E08}"/>
              </a:ext>
            </a:extLst>
          </p:cNvPr>
          <p:cNvSpPr txBox="1"/>
          <p:nvPr/>
        </p:nvSpPr>
        <p:spPr>
          <a:xfrm>
            <a:off x="6777258" y="3297744"/>
            <a:ext cx="2744263" cy="1311769"/>
          </a:xfrm>
          <a:prstGeom prst="rect">
            <a:avLst/>
          </a:prstGeom>
        </p:spPr>
        <p:txBody>
          <a:bodyPr wrap="square" lIns="0" tIns="0" rIns="0" rtlCol="0">
            <a:spAutoFit/>
          </a:bodyPr>
          <a:lstStyle/>
          <a:p>
            <a:pPr algn="l">
              <a:lnSpc>
                <a:spcPts val="0"/>
              </a:lnSpc>
            </a:pPr>
            <a:endParaRPr sz="2000" dirty="0">
              <a:solidFill>
                <a:schemeClr val="bg1"/>
              </a:solidFill>
              <a:latin typeface="Steady" pitchFamily="50" charset="0"/>
              <a:cs typeface="Poppins" panose="00000500000000000000" pitchFamily="2" charset="0"/>
            </a:endParaRPr>
          </a:p>
          <a:p>
            <a:pPr algn="l" rtl="0">
              <a:lnSpc>
                <a:spcPts val="10206"/>
              </a:lnSpc>
            </a:pPr>
            <a:r>
              <a:rPr lang="en-US" altLang="zh-CN" sz="7200" dirty="0">
                <a:solidFill>
                  <a:schemeClr val="bg1"/>
                </a:solidFill>
                <a:latin typeface="Steady" pitchFamily="50" charset="0"/>
                <a:ea typeface="Arial"/>
                <a:cs typeface="Poppins" panose="00000500000000000000" pitchFamily="2" charset="0"/>
              </a:rPr>
              <a:t>livery</a:t>
            </a:r>
            <a:endParaRPr lang="en-US" altLang="zh-CN" sz="84000" dirty="0">
              <a:solidFill>
                <a:schemeClr val="bg1"/>
              </a:solidFill>
              <a:latin typeface="Steady" pitchFamily="50" charset="0"/>
              <a:ea typeface="Arial"/>
              <a:cs typeface="Poppins" panose="00000500000000000000" pitchFamily="2" charset="0"/>
            </a:endParaRPr>
          </a:p>
        </p:txBody>
      </p:sp>
      <p:sp>
        <p:nvSpPr>
          <p:cNvPr id="40" name="Text Box12">
            <a:extLst>
              <a:ext uri="{FF2B5EF4-FFF2-40B4-BE49-F238E27FC236}">
                <a16:creationId xmlns:a16="http://schemas.microsoft.com/office/drawing/2014/main" id="{6A9F95F6-A363-45F4-B6CC-2B816E553436}"/>
              </a:ext>
            </a:extLst>
          </p:cNvPr>
          <p:cNvSpPr txBox="1"/>
          <p:nvPr/>
        </p:nvSpPr>
        <p:spPr>
          <a:xfrm>
            <a:off x="6777258" y="5876312"/>
            <a:ext cx="2744263" cy="1311769"/>
          </a:xfrm>
          <a:prstGeom prst="rect">
            <a:avLst/>
          </a:prstGeom>
        </p:spPr>
        <p:txBody>
          <a:bodyPr wrap="square" lIns="0" tIns="0" rIns="0" rtlCol="0">
            <a:spAutoFit/>
          </a:bodyPr>
          <a:lstStyle/>
          <a:p>
            <a:pPr algn="l">
              <a:lnSpc>
                <a:spcPts val="0"/>
              </a:lnSpc>
            </a:pPr>
            <a:endParaRPr sz="2000" dirty="0">
              <a:latin typeface="Steady" pitchFamily="50" charset="0"/>
              <a:cs typeface="Poppins" panose="00000500000000000000" pitchFamily="2" charset="0"/>
            </a:endParaRPr>
          </a:p>
          <a:p>
            <a:pPr algn="l" rtl="0">
              <a:lnSpc>
                <a:spcPts val="10206"/>
              </a:lnSpc>
            </a:pPr>
            <a:r>
              <a:rPr lang="en-US" altLang="zh-CN" sz="7200" dirty="0">
                <a:latin typeface="Steady" pitchFamily="50" charset="0"/>
                <a:ea typeface="Arial"/>
                <a:cs typeface="Poppins" panose="00000500000000000000" pitchFamily="2" charset="0"/>
              </a:rPr>
              <a:t>livery</a:t>
            </a:r>
            <a:endParaRPr lang="en-US" altLang="zh-CN" sz="84000" dirty="0">
              <a:latin typeface="Steady" pitchFamily="50" charset="0"/>
              <a:ea typeface="Arial"/>
              <a:cs typeface="Poppins" panose="00000500000000000000" pitchFamily="2" charset="0"/>
            </a:endParaRPr>
          </a:p>
        </p:txBody>
      </p:sp>
      <p:sp>
        <p:nvSpPr>
          <p:cNvPr id="2" name="Slide Number Placeholder 1">
            <a:extLst>
              <a:ext uri="{FF2B5EF4-FFF2-40B4-BE49-F238E27FC236}">
                <a16:creationId xmlns:a16="http://schemas.microsoft.com/office/drawing/2014/main" id="{2DBB2C80-97AE-485B-B0D5-B48E91E58601}"/>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78523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E4A97C2B-457B-4206-8367-099058E60D39}"/>
              </a:ext>
            </a:extLst>
          </p:cNvPr>
          <p:cNvGraphicFramePr>
            <a:graphicFrameLocks noGrp="1"/>
          </p:cNvGraphicFramePr>
          <p:nvPr>
            <p:extLst>
              <p:ext uri="{D42A27DB-BD31-4B8C-83A1-F6EECF244321}">
                <p14:modId xmlns:p14="http://schemas.microsoft.com/office/powerpoint/2010/main" val="1260694007"/>
              </p:ext>
            </p:extLst>
          </p:nvPr>
        </p:nvGraphicFramePr>
        <p:xfrm>
          <a:off x="910590" y="2595259"/>
          <a:ext cx="9147810" cy="5177142"/>
        </p:xfrm>
        <a:graphic>
          <a:graphicData uri="http://schemas.openxmlformats.org/drawingml/2006/table">
            <a:tbl>
              <a:tblPr firstRow="1" bandRow="1">
                <a:tableStyleId>{5C22544A-7EE6-4342-B048-85BDC9FD1C3A}</a:tableStyleId>
              </a:tblPr>
              <a:tblGrid>
                <a:gridCol w="3049270">
                  <a:extLst>
                    <a:ext uri="{9D8B030D-6E8A-4147-A177-3AD203B41FA5}">
                      <a16:colId xmlns:a16="http://schemas.microsoft.com/office/drawing/2014/main" val="1799639574"/>
                    </a:ext>
                  </a:extLst>
                </a:gridCol>
                <a:gridCol w="3049270">
                  <a:extLst>
                    <a:ext uri="{9D8B030D-6E8A-4147-A177-3AD203B41FA5}">
                      <a16:colId xmlns:a16="http://schemas.microsoft.com/office/drawing/2014/main" val="3074214783"/>
                    </a:ext>
                  </a:extLst>
                </a:gridCol>
                <a:gridCol w="3049270">
                  <a:extLst>
                    <a:ext uri="{9D8B030D-6E8A-4147-A177-3AD203B41FA5}">
                      <a16:colId xmlns:a16="http://schemas.microsoft.com/office/drawing/2014/main" val="586395062"/>
                    </a:ext>
                  </a:extLst>
                </a:gridCol>
              </a:tblGrid>
              <a:tr h="1725714">
                <a:tc>
                  <a:txBody>
                    <a:bodyPr/>
                    <a:lstStyle/>
                    <a:p>
                      <a:endParaRPr lang="en-US"/>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endParaRPr lang="en-US"/>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endParaRPr lang="en-US"/>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601151366"/>
                  </a:ext>
                </a:extLst>
              </a:tr>
              <a:tr h="1725714">
                <a:tc>
                  <a:txBody>
                    <a:bodyPr/>
                    <a:lstStyle/>
                    <a:p>
                      <a:endParaRPr lang="en-US"/>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endParaRPr lang="en-US"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endParaRPr lang="en-US"/>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67395984"/>
                  </a:ext>
                </a:extLst>
              </a:tr>
              <a:tr h="1725714">
                <a:tc>
                  <a:txBody>
                    <a:bodyPr/>
                    <a:lstStyle/>
                    <a:p>
                      <a:endParaRPr lang="en-US"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endParaRPr lang="en-US"/>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endParaRPr lang="en-US"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32992782"/>
                  </a:ext>
                </a:extLst>
              </a:tr>
            </a:tbl>
          </a:graphicData>
        </a:graphic>
      </p:graphicFrame>
      <p:sp>
        <p:nvSpPr>
          <p:cNvPr id="13" name="Text Box92">
            <a:extLst>
              <a:ext uri="{FF2B5EF4-FFF2-40B4-BE49-F238E27FC236}">
                <a16:creationId xmlns:a16="http://schemas.microsoft.com/office/drawing/2014/main" id="{153BC1E1-20EC-4AD6-8C43-5E1536176662}"/>
              </a:ext>
            </a:extLst>
          </p:cNvPr>
          <p:cNvSpPr txBox="1"/>
          <p:nvPr/>
        </p:nvSpPr>
        <p:spPr>
          <a:xfrm>
            <a:off x="3966312" y="4181450"/>
            <a:ext cx="4719956" cy="1647787"/>
          </a:xfrm>
          <a:prstGeom prst="rect">
            <a:avLst/>
          </a:prstGeom>
        </p:spPr>
        <p:txBody>
          <a:bodyPr wrap="square" lIns="0" tIns="0" rIns="0" rtlCol="0">
            <a:spAutoFit/>
          </a:bodyPr>
          <a:lstStyle/>
          <a:p>
            <a:pPr algn="l">
              <a:lnSpc>
                <a:spcPts val="0"/>
              </a:lnSpc>
            </a:pPr>
            <a:endParaRPr/>
          </a:p>
        </p:txBody>
      </p:sp>
      <p:sp>
        <p:nvSpPr>
          <p:cNvPr id="73" name="Text Box73"/>
          <p:cNvSpPr txBox="1"/>
          <p:nvPr/>
        </p:nvSpPr>
        <p:spPr>
          <a:xfrm>
            <a:off x="914399" y="1247746"/>
            <a:ext cx="3898777" cy="748666"/>
          </a:xfrm>
          <a:prstGeom prst="rect">
            <a:avLst/>
          </a:prstGeom>
        </p:spPr>
        <p:txBody>
          <a:bodyPr wrap="square" lIns="0" tIns="0" rIns="0" rtlCol="0">
            <a:spAutoFit/>
          </a:bodyPr>
          <a:lstStyle/>
          <a:p>
            <a:pPr marL="228600" indent="-228600">
              <a:lnSpc>
                <a:spcPct val="200000"/>
              </a:lnSpc>
              <a:buFont typeface="+mj-lt"/>
              <a:buAutoNum type="arabicPeriod"/>
            </a:pPr>
            <a:r>
              <a:rPr lang="es-ES" altLang="zh-CN" sz="800" spc="43" dirty="0">
                <a:latin typeface="Montserrat" panose="00000500000000000000" pitchFamily="2" charset="0"/>
                <a:ea typeface="Arial"/>
                <a:cs typeface="Calibri Light" panose="020F0302020204030204" pitchFamily="34" charset="0"/>
              </a:rPr>
              <a:t>Con sombra</a:t>
            </a:r>
          </a:p>
          <a:p>
            <a:pPr marL="228600" indent="-228600">
              <a:lnSpc>
                <a:spcPct val="200000"/>
              </a:lnSpc>
              <a:buFont typeface="+mj-lt"/>
              <a:buAutoNum type="arabicPeriod"/>
            </a:pPr>
            <a:r>
              <a:rPr lang="es-ES" altLang="zh-CN" sz="800" spc="43" dirty="0">
                <a:latin typeface="Montserrat" panose="00000500000000000000" pitchFamily="2" charset="0"/>
                <a:ea typeface="Arial"/>
                <a:cs typeface="Calibri Light" panose="020F0302020204030204" pitchFamily="34" charset="0"/>
              </a:rPr>
              <a:t>Delineado</a:t>
            </a:r>
          </a:p>
          <a:p>
            <a:pPr marL="228600" indent="-228600">
              <a:lnSpc>
                <a:spcPct val="200000"/>
              </a:lnSpc>
              <a:buFont typeface="+mj-lt"/>
              <a:buAutoNum type="arabicPeriod"/>
            </a:pPr>
            <a:r>
              <a:rPr lang="es-ES" altLang="zh-CN" sz="800" spc="43" dirty="0">
                <a:latin typeface="Montserrat" panose="00000500000000000000" pitchFamily="2" charset="0"/>
                <a:ea typeface="Arial"/>
                <a:cs typeface="Calibri Light" panose="020F0302020204030204" pitchFamily="34" charset="0"/>
              </a:rPr>
              <a:t>Agregando objetos</a:t>
            </a: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20" name="Text Box72">
            <a:extLst>
              <a:ext uri="{FF2B5EF4-FFF2-40B4-BE49-F238E27FC236}">
                <a16:creationId xmlns:a16="http://schemas.microsoft.com/office/drawing/2014/main" id="{F912BA3F-2D76-494A-A13A-30306112F352}"/>
              </a:ext>
            </a:extLst>
          </p:cNvPr>
          <p:cNvSpPr txBox="1"/>
          <p:nvPr/>
        </p:nvSpPr>
        <p:spPr>
          <a:xfrm>
            <a:off x="914399" y="501824"/>
            <a:ext cx="3178696"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nSpc>
                <a:spcPts val="3062"/>
              </a:lnSpc>
            </a:pPr>
            <a:r>
              <a:rPr lang="en-US" altLang="zh-CN" sz="1600" b="1" spc="-7" dirty="0" err="1">
                <a:solidFill>
                  <a:srgbClr val="755DD5"/>
                </a:solidFill>
                <a:latin typeface="Montserrat" panose="00000500000000000000" pitchFamily="2" charset="0"/>
                <a:ea typeface="Arial"/>
                <a:cs typeface="Arial"/>
              </a:rPr>
              <a:t>Uso</a:t>
            </a:r>
            <a:r>
              <a:rPr lang="en-US" altLang="zh-CN" sz="1600" b="1" spc="-7" dirty="0">
                <a:solidFill>
                  <a:srgbClr val="755DD5"/>
                </a:solidFill>
                <a:latin typeface="Montserrat" panose="00000500000000000000" pitchFamily="2" charset="0"/>
                <a:ea typeface="Arial"/>
                <a:cs typeface="Arial"/>
              </a:rPr>
              <a:t> </a:t>
            </a:r>
            <a:r>
              <a:rPr lang="en-US" altLang="zh-CN" sz="1600" b="1" spc="-7" dirty="0" err="1">
                <a:solidFill>
                  <a:srgbClr val="755DD5"/>
                </a:solidFill>
                <a:latin typeface="Montserrat" panose="00000500000000000000" pitchFamily="2" charset="0"/>
                <a:ea typeface="Arial"/>
                <a:cs typeface="Arial"/>
              </a:rPr>
              <a:t>incorrecto</a:t>
            </a:r>
            <a:endParaRPr lang="en-US" altLang="zh-CN" sz="1600" dirty="0">
              <a:solidFill>
                <a:srgbClr val="755DD5"/>
              </a:solidFill>
              <a:latin typeface="Montserrat" panose="00000500000000000000" pitchFamily="2" charset="0"/>
              <a:ea typeface="Arial"/>
              <a:cs typeface="Arial"/>
            </a:endParaRPr>
          </a:p>
        </p:txBody>
      </p:sp>
      <p:sp>
        <p:nvSpPr>
          <p:cNvPr id="23" name="Text Box12">
            <a:extLst>
              <a:ext uri="{FF2B5EF4-FFF2-40B4-BE49-F238E27FC236}">
                <a16:creationId xmlns:a16="http://schemas.microsoft.com/office/drawing/2014/main" id="{48C4DD0F-019C-4A47-B051-DE0659D550E5}"/>
              </a:ext>
            </a:extLst>
          </p:cNvPr>
          <p:cNvSpPr txBox="1"/>
          <p:nvPr/>
        </p:nvSpPr>
        <p:spPr>
          <a:xfrm>
            <a:off x="1750487" y="2595259"/>
            <a:ext cx="1296144" cy="1151854"/>
          </a:xfrm>
          <a:prstGeom prst="rect">
            <a:avLst/>
          </a:prstGeom>
        </p:spPr>
        <p:txBody>
          <a:bodyPr wrap="square" lIns="0" tIns="0" rIns="0" bIns="0" rtlCol="0" anchor="ctr">
            <a:spAutoFit/>
          </a:bodyPr>
          <a:lstStyle/>
          <a:p>
            <a:pPr algn="l">
              <a:lnSpc>
                <a:spcPts val="0"/>
              </a:lnSpc>
            </a:pPr>
            <a:endParaRPr sz="1200" dirty="0">
              <a:solidFill>
                <a:srgbClr val="755DD5"/>
              </a:solidFill>
              <a:effectLst>
                <a:outerShdw blurRad="38100" dist="38100" dir="2700000" algn="tl">
                  <a:srgbClr val="000000">
                    <a:alpha val="43137"/>
                  </a:srgbClr>
                </a:outerShdw>
              </a:effectLst>
              <a:latin typeface="Steady" pitchFamily="50" charset="0"/>
              <a:cs typeface="Poppins" panose="00000500000000000000" pitchFamily="2" charset="0"/>
            </a:endParaRPr>
          </a:p>
          <a:p>
            <a:pPr algn="l" rtl="0">
              <a:lnSpc>
                <a:spcPts val="10206"/>
              </a:lnSpc>
            </a:pPr>
            <a:r>
              <a:rPr lang="en-US" altLang="zh-CN" sz="4800" dirty="0">
                <a:solidFill>
                  <a:srgbClr val="755DD5"/>
                </a:solidFill>
                <a:effectLst>
                  <a:outerShdw blurRad="38100" dist="38100" dir="2700000" algn="tl">
                    <a:srgbClr val="000000">
                      <a:alpha val="43137"/>
                    </a:srgbClr>
                  </a:outerShdw>
                </a:effectLst>
                <a:latin typeface="Steady" pitchFamily="50" charset="0"/>
                <a:ea typeface="Arial"/>
                <a:cs typeface="Poppins" panose="00000500000000000000" pitchFamily="2" charset="0"/>
              </a:rPr>
              <a:t>livery</a:t>
            </a:r>
            <a:endParaRPr lang="en-US" altLang="zh-CN" sz="40500" dirty="0">
              <a:solidFill>
                <a:srgbClr val="755DD5"/>
              </a:solidFill>
              <a:effectLst>
                <a:outerShdw blurRad="38100" dist="38100" dir="2700000" algn="tl">
                  <a:srgbClr val="000000">
                    <a:alpha val="43137"/>
                  </a:srgbClr>
                </a:outerShdw>
              </a:effectLst>
              <a:latin typeface="Steady" pitchFamily="50" charset="0"/>
              <a:ea typeface="Arial"/>
              <a:cs typeface="Poppins" panose="00000500000000000000" pitchFamily="2" charset="0"/>
            </a:endParaRPr>
          </a:p>
        </p:txBody>
      </p:sp>
      <p:sp>
        <p:nvSpPr>
          <p:cNvPr id="25" name="Text Box12">
            <a:extLst>
              <a:ext uri="{FF2B5EF4-FFF2-40B4-BE49-F238E27FC236}">
                <a16:creationId xmlns:a16="http://schemas.microsoft.com/office/drawing/2014/main" id="{09B9A50B-4AF4-463B-9C16-CEFA10146CF9}"/>
              </a:ext>
            </a:extLst>
          </p:cNvPr>
          <p:cNvSpPr txBox="1"/>
          <p:nvPr/>
        </p:nvSpPr>
        <p:spPr>
          <a:xfrm>
            <a:off x="5017569" y="2595259"/>
            <a:ext cx="1296144" cy="1151854"/>
          </a:xfrm>
          <a:prstGeom prst="rect">
            <a:avLst/>
          </a:prstGeom>
          <a:noFill/>
        </p:spPr>
        <p:txBody>
          <a:bodyPr wrap="square" lIns="0" tIns="0" rIns="0" bIns="0" rtlCol="0" anchor="ctr">
            <a:spAutoFit/>
          </a:bodyPr>
          <a:lstStyle/>
          <a:p>
            <a:pPr algn="l">
              <a:lnSpc>
                <a:spcPts val="0"/>
              </a:lnSpc>
            </a:pPr>
            <a:endParaRPr sz="1200" dirty="0">
              <a:ln>
                <a:solidFill>
                  <a:srgbClr val="755DD5"/>
                </a:solidFill>
              </a:ln>
              <a:noFill/>
              <a:latin typeface="Steady" pitchFamily="50" charset="0"/>
              <a:cs typeface="Poppins" panose="00000500000000000000" pitchFamily="2" charset="0"/>
            </a:endParaRPr>
          </a:p>
          <a:p>
            <a:pPr algn="l" rtl="0">
              <a:lnSpc>
                <a:spcPts val="10206"/>
              </a:lnSpc>
            </a:pPr>
            <a:r>
              <a:rPr lang="en-US" altLang="zh-CN" sz="4800" dirty="0">
                <a:ln>
                  <a:solidFill>
                    <a:srgbClr val="755DD5"/>
                  </a:solidFill>
                </a:ln>
                <a:noFill/>
                <a:latin typeface="Steady" pitchFamily="50" charset="0"/>
                <a:ea typeface="Arial"/>
                <a:cs typeface="Poppins" panose="00000500000000000000" pitchFamily="2" charset="0"/>
              </a:rPr>
              <a:t>livery</a:t>
            </a:r>
            <a:endParaRPr lang="en-US" altLang="zh-CN" sz="40500" dirty="0">
              <a:ln>
                <a:solidFill>
                  <a:srgbClr val="755DD5"/>
                </a:solidFill>
              </a:ln>
              <a:noFill/>
              <a:latin typeface="Steady" pitchFamily="50" charset="0"/>
              <a:ea typeface="Arial"/>
              <a:cs typeface="Poppins" panose="00000500000000000000" pitchFamily="2" charset="0"/>
            </a:endParaRPr>
          </a:p>
        </p:txBody>
      </p:sp>
      <p:sp>
        <p:nvSpPr>
          <p:cNvPr id="26" name="Text Box12">
            <a:extLst>
              <a:ext uri="{FF2B5EF4-FFF2-40B4-BE49-F238E27FC236}">
                <a16:creationId xmlns:a16="http://schemas.microsoft.com/office/drawing/2014/main" id="{7F39166A-19E9-4657-A3AD-76A4FB1B4D16}"/>
              </a:ext>
            </a:extLst>
          </p:cNvPr>
          <p:cNvSpPr txBox="1"/>
          <p:nvPr/>
        </p:nvSpPr>
        <p:spPr>
          <a:xfrm>
            <a:off x="7981528" y="2595259"/>
            <a:ext cx="1296144" cy="1151854"/>
          </a:xfrm>
          <a:prstGeom prst="rect">
            <a:avLst/>
          </a:prstGeom>
          <a:noFill/>
        </p:spPr>
        <p:txBody>
          <a:bodyPr wrap="square" lIns="0" tIns="0" rIns="0" bIns="0" rtlCol="0" anchor="ctr">
            <a:spAutoFit/>
          </a:bodyPr>
          <a:lstStyle/>
          <a:p>
            <a:pPr algn="l">
              <a:lnSpc>
                <a:spcPts val="0"/>
              </a:lnSpc>
            </a:pPr>
            <a:endParaRPr sz="1200" dirty="0">
              <a:solidFill>
                <a:srgbClr val="755DD5"/>
              </a:solidFill>
              <a:latin typeface="Steady" pitchFamily="50" charset="0"/>
              <a:cs typeface="Poppins" panose="00000500000000000000" pitchFamily="2" charset="0"/>
            </a:endParaRPr>
          </a:p>
          <a:p>
            <a:pPr algn="l" rtl="0">
              <a:lnSpc>
                <a:spcPts val="10206"/>
              </a:lnSpc>
            </a:pPr>
            <a:r>
              <a:rPr lang="en-US" altLang="zh-CN" sz="4800" dirty="0">
                <a:solidFill>
                  <a:srgbClr val="755DD5"/>
                </a:solidFill>
                <a:latin typeface="Steady" pitchFamily="50" charset="0"/>
                <a:ea typeface="Arial"/>
                <a:cs typeface="Poppins" panose="00000500000000000000" pitchFamily="2" charset="0"/>
              </a:rPr>
              <a:t>livery</a:t>
            </a:r>
            <a:endParaRPr lang="en-US" altLang="zh-CN" sz="40500" dirty="0">
              <a:solidFill>
                <a:srgbClr val="755DD5"/>
              </a:solidFill>
              <a:latin typeface="Steady" pitchFamily="50" charset="0"/>
              <a:ea typeface="Arial"/>
              <a:cs typeface="Poppins" panose="00000500000000000000" pitchFamily="2" charset="0"/>
            </a:endParaRPr>
          </a:p>
        </p:txBody>
      </p:sp>
      <p:sp>
        <p:nvSpPr>
          <p:cNvPr id="7" name="Star: 7 Points 6">
            <a:extLst>
              <a:ext uri="{FF2B5EF4-FFF2-40B4-BE49-F238E27FC236}">
                <a16:creationId xmlns:a16="http://schemas.microsoft.com/office/drawing/2014/main" id="{9720D408-A52C-437B-B159-0738AD7436ED}"/>
              </a:ext>
            </a:extLst>
          </p:cNvPr>
          <p:cNvSpPr/>
          <p:nvPr/>
        </p:nvSpPr>
        <p:spPr>
          <a:xfrm>
            <a:off x="8830434" y="2959280"/>
            <a:ext cx="274320" cy="274320"/>
          </a:xfrm>
          <a:prstGeom prst="star7">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1F19A85-C612-41DE-B380-E6523791792A}"/>
              </a:ext>
            </a:extLst>
          </p:cNvPr>
          <p:cNvPicPr>
            <a:picLocks noChangeAspect="1"/>
          </p:cNvPicPr>
          <p:nvPr/>
        </p:nvPicPr>
        <p:blipFill>
          <a:blip r:embed="rId2"/>
          <a:stretch>
            <a:fillRect/>
          </a:stretch>
        </p:blipFill>
        <p:spPr>
          <a:xfrm>
            <a:off x="1669165" y="4856996"/>
            <a:ext cx="1366256" cy="541372"/>
          </a:xfrm>
          <a:prstGeom prst="rect">
            <a:avLst/>
          </a:prstGeom>
        </p:spPr>
      </p:pic>
      <p:sp>
        <p:nvSpPr>
          <p:cNvPr id="30" name="Text Box12">
            <a:extLst>
              <a:ext uri="{FF2B5EF4-FFF2-40B4-BE49-F238E27FC236}">
                <a16:creationId xmlns:a16="http://schemas.microsoft.com/office/drawing/2014/main" id="{9688F658-0958-45E7-AFE9-E376A41EC0F9}"/>
              </a:ext>
            </a:extLst>
          </p:cNvPr>
          <p:cNvSpPr txBox="1"/>
          <p:nvPr/>
        </p:nvSpPr>
        <p:spPr>
          <a:xfrm>
            <a:off x="5017569" y="4406228"/>
            <a:ext cx="1296144" cy="1151854"/>
          </a:xfrm>
          <a:prstGeom prst="rect">
            <a:avLst/>
          </a:prstGeom>
          <a:noFill/>
        </p:spPr>
        <p:txBody>
          <a:bodyPr wrap="square" lIns="0" tIns="0" rIns="0" bIns="0" rtlCol="0" anchor="ctr">
            <a:spAutoFit/>
          </a:bodyPr>
          <a:lstStyle/>
          <a:p>
            <a:pPr algn="l">
              <a:lnSpc>
                <a:spcPts val="0"/>
              </a:lnSpc>
            </a:pPr>
            <a:endParaRPr sz="1200" dirty="0">
              <a:solidFill>
                <a:srgbClr val="755DD5"/>
              </a:solidFill>
              <a:latin typeface="Steady" pitchFamily="50" charset="0"/>
              <a:cs typeface="Poppins" panose="00000500000000000000" pitchFamily="2" charset="0"/>
            </a:endParaRPr>
          </a:p>
          <a:p>
            <a:pPr algn="l" rtl="0">
              <a:lnSpc>
                <a:spcPts val="10206"/>
              </a:lnSpc>
            </a:pPr>
            <a:r>
              <a:rPr lang="en-US" altLang="zh-CN" sz="4800" dirty="0">
                <a:solidFill>
                  <a:srgbClr val="755DD5"/>
                </a:solidFill>
                <a:latin typeface="Steady" pitchFamily="50" charset="0"/>
                <a:ea typeface="Arial"/>
                <a:cs typeface="Poppins" panose="00000500000000000000" pitchFamily="2" charset="0"/>
              </a:rPr>
              <a:t>livery</a:t>
            </a:r>
            <a:endParaRPr lang="en-US" altLang="zh-CN" sz="40500" dirty="0">
              <a:solidFill>
                <a:srgbClr val="755DD5"/>
              </a:solidFill>
              <a:latin typeface="Steady" pitchFamily="50" charset="0"/>
              <a:ea typeface="Arial"/>
              <a:cs typeface="Poppins" panose="00000500000000000000" pitchFamily="2" charset="0"/>
            </a:endParaRPr>
          </a:p>
        </p:txBody>
      </p:sp>
      <p:sp>
        <p:nvSpPr>
          <p:cNvPr id="9" name="Rectangle 8">
            <a:extLst>
              <a:ext uri="{FF2B5EF4-FFF2-40B4-BE49-F238E27FC236}">
                <a16:creationId xmlns:a16="http://schemas.microsoft.com/office/drawing/2014/main" id="{5BFE8561-8FAD-4146-9F63-4CAA6EFB21CD}"/>
              </a:ext>
            </a:extLst>
          </p:cNvPr>
          <p:cNvSpPr/>
          <p:nvPr/>
        </p:nvSpPr>
        <p:spPr>
          <a:xfrm rot="920588">
            <a:off x="6029024" y="5091924"/>
            <a:ext cx="192777" cy="483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12">
            <a:extLst>
              <a:ext uri="{FF2B5EF4-FFF2-40B4-BE49-F238E27FC236}">
                <a16:creationId xmlns:a16="http://schemas.microsoft.com/office/drawing/2014/main" id="{593C8802-B274-4098-9F84-58FDF4BAF4BD}"/>
              </a:ext>
            </a:extLst>
          </p:cNvPr>
          <p:cNvSpPr txBox="1"/>
          <p:nvPr/>
        </p:nvSpPr>
        <p:spPr>
          <a:xfrm>
            <a:off x="8012772" y="4427014"/>
            <a:ext cx="1296144" cy="1151854"/>
          </a:xfrm>
          <a:prstGeom prst="rect">
            <a:avLst/>
          </a:prstGeom>
          <a:noFill/>
        </p:spPr>
        <p:txBody>
          <a:bodyPr wrap="square" lIns="0" tIns="0" rIns="0" bIns="0" rtlCol="0" anchor="ctr">
            <a:spAutoFit/>
          </a:bodyPr>
          <a:lstStyle/>
          <a:p>
            <a:pPr algn="l">
              <a:lnSpc>
                <a:spcPts val="0"/>
              </a:lnSpc>
            </a:pPr>
            <a:endParaRPr sz="1200" dirty="0">
              <a:solidFill>
                <a:srgbClr val="F04F24"/>
              </a:solidFill>
              <a:latin typeface="Steady" pitchFamily="50" charset="0"/>
              <a:cs typeface="Poppins" panose="00000500000000000000" pitchFamily="2" charset="0"/>
            </a:endParaRPr>
          </a:p>
          <a:p>
            <a:pPr algn="l" rtl="0">
              <a:lnSpc>
                <a:spcPts val="10206"/>
              </a:lnSpc>
            </a:pPr>
            <a:r>
              <a:rPr lang="en-US" altLang="zh-CN" sz="4800" dirty="0">
                <a:solidFill>
                  <a:srgbClr val="F04F24"/>
                </a:solidFill>
                <a:latin typeface="Steady" pitchFamily="50" charset="0"/>
                <a:ea typeface="Arial"/>
                <a:cs typeface="Poppins" panose="00000500000000000000" pitchFamily="2" charset="0"/>
              </a:rPr>
              <a:t>livery</a:t>
            </a:r>
            <a:endParaRPr lang="en-US" altLang="zh-CN" sz="40500" dirty="0">
              <a:solidFill>
                <a:srgbClr val="F04F24"/>
              </a:solidFill>
              <a:latin typeface="Steady" pitchFamily="50" charset="0"/>
              <a:ea typeface="Arial"/>
              <a:cs typeface="Poppins" panose="00000500000000000000" pitchFamily="2" charset="0"/>
            </a:endParaRPr>
          </a:p>
        </p:txBody>
      </p:sp>
      <p:sp>
        <p:nvSpPr>
          <p:cNvPr id="42" name="Rectangle 41">
            <a:extLst>
              <a:ext uri="{FF2B5EF4-FFF2-40B4-BE49-F238E27FC236}">
                <a16:creationId xmlns:a16="http://schemas.microsoft.com/office/drawing/2014/main" id="{691DC013-C19E-47EB-897B-83799EE31D4F}"/>
              </a:ext>
            </a:extLst>
          </p:cNvPr>
          <p:cNvSpPr/>
          <p:nvPr/>
        </p:nvSpPr>
        <p:spPr>
          <a:xfrm rot="920588">
            <a:off x="5195606" y="4910566"/>
            <a:ext cx="120462" cy="184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12">
            <a:extLst>
              <a:ext uri="{FF2B5EF4-FFF2-40B4-BE49-F238E27FC236}">
                <a16:creationId xmlns:a16="http://schemas.microsoft.com/office/drawing/2014/main" id="{2962466D-E276-42BC-9A32-FCB5CD0A0282}"/>
              </a:ext>
            </a:extLst>
          </p:cNvPr>
          <p:cNvSpPr txBox="1"/>
          <p:nvPr/>
        </p:nvSpPr>
        <p:spPr>
          <a:xfrm>
            <a:off x="1750487" y="5998247"/>
            <a:ext cx="1296144" cy="1151854"/>
          </a:xfrm>
          <a:prstGeom prst="rect">
            <a:avLst/>
          </a:prstGeom>
          <a:noFill/>
        </p:spPr>
        <p:txBody>
          <a:bodyPr wrap="square" lIns="0" tIns="0" rIns="0" bIns="0" rtlCol="0" anchor="ctr">
            <a:spAutoFit/>
          </a:bodyPr>
          <a:lstStyle/>
          <a:p>
            <a:pPr algn="l">
              <a:lnSpc>
                <a:spcPts val="0"/>
              </a:lnSpc>
            </a:pPr>
            <a:endParaRPr sz="1200" dirty="0">
              <a:solidFill>
                <a:srgbClr val="755DD5"/>
              </a:solidFill>
              <a:latin typeface="Steady" pitchFamily="50" charset="0"/>
              <a:cs typeface="Poppins" panose="00000500000000000000" pitchFamily="2" charset="0"/>
            </a:endParaRPr>
          </a:p>
          <a:p>
            <a:pPr algn="l" rtl="0">
              <a:lnSpc>
                <a:spcPts val="10206"/>
              </a:lnSpc>
            </a:pPr>
            <a:r>
              <a:rPr lang="en-US" altLang="zh-CN" sz="4800" dirty="0">
                <a:solidFill>
                  <a:srgbClr val="755DD5"/>
                </a:solidFill>
                <a:latin typeface="Steady" pitchFamily="50" charset="0"/>
                <a:ea typeface="Arial"/>
                <a:cs typeface="Poppins" panose="00000500000000000000" pitchFamily="2" charset="0"/>
              </a:rPr>
              <a:t>livery</a:t>
            </a:r>
            <a:endParaRPr lang="en-US" altLang="zh-CN" sz="40500" dirty="0">
              <a:solidFill>
                <a:srgbClr val="755DD5"/>
              </a:solidFill>
              <a:latin typeface="Steady" pitchFamily="50" charset="0"/>
              <a:ea typeface="Arial"/>
              <a:cs typeface="Poppins" panose="00000500000000000000" pitchFamily="2" charset="0"/>
            </a:endParaRPr>
          </a:p>
        </p:txBody>
      </p:sp>
      <p:sp>
        <p:nvSpPr>
          <p:cNvPr id="44" name="Rectangle 43">
            <a:extLst>
              <a:ext uri="{FF2B5EF4-FFF2-40B4-BE49-F238E27FC236}">
                <a16:creationId xmlns:a16="http://schemas.microsoft.com/office/drawing/2014/main" id="{277D1BE5-2BD5-4F14-94D1-3309A1A65C58}"/>
              </a:ext>
            </a:extLst>
          </p:cNvPr>
          <p:cNvSpPr/>
          <p:nvPr/>
        </p:nvSpPr>
        <p:spPr>
          <a:xfrm>
            <a:off x="2412662" y="6511401"/>
            <a:ext cx="681706" cy="687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 Box12">
            <a:extLst>
              <a:ext uri="{FF2B5EF4-FFF2-40B4-BE49-F238E27FC236}">
                <a16:creationId xmlns:a16="http://schemas.microsoft.com/office/drawing/2014/main" id="{ABD7DBB1-1CBC-414B-830C-CC1E1D9058C0}"/>
              </a:ext>
            </a:extLst>
          </p:cNvPr>
          <p:cNvSpPr txBox="1"/>
          <p:nvPr/>
        </p:nvSpPr>
        <p:spPr>
          <a:xfrm rot="19135085">
            <a:off x="4744033" y="5998247"/>
            <a:ext cx="1296144" cy="1151854"/>
          </a:xfrm>
          <a:prstGeom prst="rect">
            <a:avLst/>
          </a:prstGeom>
          <a:noFill/>
        </p:spPr>
        <p:txBody>
          <a:bodyPr wrap="square" lIns="0" tIns="0" rIns="0" bIns="0" rtlCol="0" anchor="ctr">
            <a:spAutoFit/>
          </a:bodyPr>
          <a:lstStyle/>
          <a:p>
            <a:pPr algn="l">
              <a:lnSpc>
                <a:spcPts val="0"/>
              </a:lnSpc>
            </a:pPr>
            <a:endParaRPr sz="1200" dirty="0">
              <a:solidFill>
                <a:srgbClr val="755DD5"/>
              </a:solidFill>
              <a:latin typeface="Steady" pitchFamily="50" charset="0"/>
              <a:cs typeface="Poppins" panose="00000500000000000000" pitchFamily="2" charset="0"/>
            </a:endParaRPr>
          </a:p>
          <a:p>
            <a:pPr algn="l" rtl="0">
              <a:lnSpc>
                <a:spcPts val="10206"/>
              </a:lnSpc>
            </a:pPr>
            <a:r>
              <a:rPr lang="en-US" altLang="zh-CN" sz="4800" dirty="0">
                <a:solidFill>
                  <a:srgbClr val="755DD5"/>
                </a:solidFill>
                <a:latin typeface="Steady" pitchFamily="50" charset="0"/>
                <a:ea typeface="Arial"/>
                <a:cs typeface="Poppins" panose="00000500000000000000" pitchFamily="2" charset="0"/>
              </a:rPr>
              <a:t>livery</a:t>
            </a:r>
            <a:endParaRPr lang="en-US" altLang="zh-CN" sz="40500" dirty="0">
              <a:solidFill>
                <a:srgbClr val="755DD5"/>
              </a:solidFill>
              <a:latin typeface="Steady" pitchFamily="50" charset="0"/>
              <a:ea typeface="Arial"/>
              <a:cs typeface="Poppins" panose="00000500000000000000" pitchFamily="2" charset="0"/>
            </a:endParaRPr>
          </a:p>
        </p:txBody>
      </p:sp>
      <p:sp>
        <p:nvSpPr>
          <p:cNvPr id="47" name="Text Box12">
            <a:extLst>
              <a:ext uri="{FF2B5EF4-FFF2-40B4-BE49-F238E27FC236}">
                <a16:creationId xmlns:a16="http://schemas.microsoft.com/office/drawing/2014/main" id="{D88C6346-8F19-479E-957A-51E4151738F8}"/>
              </a:ext>
            </a:extLst>
          </p:cNvPr>
          <p:cNvSpPr txBox="1"/>
          <p:nvPr/>
        </p:nvSpPr>
        <p:spPr>
          <a:xfrm>
            <a:off x="7909520" y="6032800"/>
            <a:ext cx="1296144" cy="1165768"/>
          </a:xfrm>
          <a:prstGeom prst="rect">
            <a:avLst/>
          </a:prstGeom>
          <a:noFill/>
        </p:spPr>
        <p:txBody>
          <a:bodyPr wrap="square" lIns="0" tIns="0" rIns="0" bIns="0" rtlCol="0" anchor="ctr">
            <a:spAutoFit/>
          </a:bodyPr>
          <a:lstStyle/>
          <a:p>
            <a:pPr algn="l">
              <a:lnSpc>
                <a:spcPts val="0"/>
              </a:lnSpc>
            </a:pPr>
            <a:endParaRPr sz="1200" b="1" i="1" dirty="0">
              <a:solidFill>
                <a:srgbClr val="755DD5"/>
              </a:solidFill>
              <a:latin typeface="Rage Italic" panose="03070502040507070304" pitchFamily="66" charset="0"/>
              <a:cs typeface="Poppins" panose="00000500000000000000" pitchFamily="2" charset="0"/>
            </a:endParaRPr>
          </a:p>
          <a:p>
            <a:pPr algn="l" rtl="0">
              <a:lnSpc>
                <a:spcPts val="10206"/>
              </a:lnSpc>
            </a:pPr>
            <a:r>
              <a:rPr lang="en-US" altLang="zh-CN" sz="4800" b="1" i="1" dirty="0">
                <a:solidFill>
                  <a:srgbClr val="755DD5"/>
                </a:solidFill>
                <a:latin typeface="Rage Italic" panose="03070502040507070304" pitchFamily="66" charset="0"/>
                <a:ea typeface="Arial"/>
                <a:cs typeface="Poppins" panose="00000500000000000000" pitchFamily="2" charset="0"/>
              </a:rPr>
              <a:t>livery</a:t>
            </a:r>
            <a:endParaRPr lang="en-US" altLang="zh-CN" sz="40500" b="1" i="1" dirty="0">
              <a:solidFill>
                <a:srgbClr val="755DD5"/>
              </a:solidFill>
              <a:latin typeface="Rage Italic" panose="03070502040507070304" pitchFamily="66" charset="0"/>
              <a:ea typeface="Arial"/>
              <a:cs typeface="Poppins" panose="00000500000000000000" pitchFamily="2" charset="0"/>
            </a:endParaRPr>
          </a:p>
        </p:txBody>
      </p:sp>
      <p:sp>
        <p:nvSpPr>
          <p:cNvPr id="11" name="Rectangle 10">
            <a:extLst>
              <a:ext uri="{FF2B5EF4-FFF2-40B4-BE49-F238E27FC236}">
                <a16:creationId xmlns:a16="http://schemas.microsoft.com/office/drawing/2014/main" id="{0ABA3B91-1AB9-490F-8589-BDA37033C2FD}"/>
              </a:ext>
            </a:extLst>
          </p:cNvPr>
          <p:cNvSpPr/>
          <p:nvPr/>
        </p:nvSpPr>
        <p:spPr>
          <a:xfrm>
            <a:off x="2796952" y="1247746"/>
            <a:ext cx="5029200" cy="794833"/>
          </a:xfrm>
          <a:prstGeom prst="rect">
            <a:avLst/>
          </a:prstGeom>
        </p:spPr>
        <p:txBody>
          <a:bodyPr>
            <a:spAutoFit/>
          </a:bodyPr>
          <a:lstStyle/>
          <a:p>
            <a:pPr marL="228600" lvl="0" indent="-228600">
              <a:lnSpc>
                <a:spcPct val="200000"/>
              </a:lnSpc>
              <a:buFont typeface="+mj-lt"/>
              <a:buAutoNum type="arabicPeriod" startAt="4"/>
            </a:pPr>
            <a:r>
              <a:rPr lang="es-ES" altLang="zh-CN" sz="800" spc="43" dirty="0">
                <a:latin typeface="Montserrat" panose="00000500000000000000" pitchFamily="2" charset="0"/>
                <a:ea typeface="Arial"/>
                <a:cs typeface="Calibri Light" panose="020F0302020204030204" pitchFamily="34" charset="0"/>
              </a:rPr>
              <a:t>Estirar o escalar desproporcionadamente</a:t>
            </a:r>
          </a:p>
          <a:p>
            <a:pPr marL="228600" lvl="0" indent="-228600">
              <a:lnSpc>
                <a:spcPct val="200000"/>
              </a:lnSpc>
              <a:buFont typeface="+mj-lt"/>
              <a:buAutoNum type="arabicPeriod" startAt="4"/>
            </a:pPr>
            <a:r>
              <a:rPr lang="es-ES" altLang="zh-CN" sz="800" spc="43" dirty="0">
                <a:latin typeface="Montserrat" panose="00000500000000000000" pitchFamily="2" charset="0"/>
                <a:ea typeface="Arial"/>
                <a:cs typeface="Calibri Light" panose="020F0302020204030204" pitchFamily="34" charset="0"/>
              </a:rPr>
              <a:t>Quitando partes</a:t>
            </a:r>
          </a:p>
          <a:p>
            <a:pPr marL="228600" lvl="0" indent="-228600">
              <a:lnSpc>
                <a:spcPct val="200000"/>
              </a:lnSpc>
              <a:buFont typeface="+mj-lt"/>
              <a:buAutoNum type="arabicPeriod" startAt="4"/>
            </a:pPr>
            <a:r>
              <a:rPr lang="es-ES" altLang="zh-CN" sz="800" spc="43" dirty="0">
                <a:latin typeface="Montserrat" panose="00000500000000000000" pitchFamily="2" charset="0"/>
                <a:ea typeface="Arial"/>
                <a:cs typeface="Calibri Light" panose="020F0302020204030204" pitchFamily="34" charset="0"/>
              </a:rPr>
              <a:t>Manipulando el color</a:t>
            </a:r>
          </a:p>
        </p:txBody>
      </p:sp>
      <p:sp>
        <p:nvSpPr>
          <p:cNvPr id="14" name="Rectangle 13">
            <a:extLst>
              <a:ext uri="{FF2B5EF4-FFF2-40B4-BE49-F238E27FC236}">
                <a16:creationId xmlns:a16="http://schemas.microsoft.com/office/drawing/2014/main" id="{2AAD78AB-2ACD-4838-A075-DDADAADC579A}"/>
              </a:ext>
            </a:extLst>
          </p:cNvPr>
          <p:cNvSpPr/>
          <p:nvPr/>
        </p:nvSpPr>
        <p:spPr>
          <a:xfrm>
            <a:off x="6171668" y="1247746"/>
            <a:ext cx="5029200" cy="794833"/>
          </a:xfrm>
          <a:prstGeom prst="rect">
            <a:avLst/>
          </a:prstGeom>
        </p:spPr>
        <p:txBody>
          <a:bodyPr>
            <a:spAutoFit/>
          </a:bodyPr>
          <a:lstStyle/>
          <a:p>
            <a:pPr marL="228600" lvl="0" indent="-228600">
              <a:lnSpc>
                <a:spcPct val="200000"/>
              </a:lnSpc>
              <a:buFont typeface="+mj-lt"/>
              <a:buAutoNum type="arabicPeriod" startAt="7"/>
            </a:pPr>
            <a:r>
              <a:rPr lang="es-ES" altLang="zh-CN" sz="800" spc="43" dirty="0">
                <a:latin typeface="Montserrat" panose="00000500000000000000" pitchFamily="2" charset="0"/>
                <a:ea typeface="Arial"/>
                <a:cs typeface="Calibri Light" panose="020F0302020204030204" pitchFamily="34" charset="0"/>
              </a:rPr>
              <a:t>Removiendo elementos</a:t>
            </a:r>
          </a:p>
          <a:p>
            <a:pPr marL="228600" lvl="0" indent="-228600">
              <a:lnSpc>
                <a:spcPct val="200000"/>
              </a:lnSpc>
              <a:buFont typeface="+mj-lt"/>
              <a:buAutoNum type="arabicPeriod" startAt="7"/>
            </a:pPr>
            <a:r>
              <a:rPr lang="es-ES" altLang="zh-CN" sz="800" spc="43" dirty="0">
                <a:latin typeface="Montserrat" panose="00000500000000000000" pitchFamily="2" charset="0"/>
                <a:ea typeface="Arial"/>
                <a:cs typeface="Calibri Light" panose="020F0302020204030204" pitchFamily="34" charset="0"/>
              </a:rPr>
              <a:t>Cualquier tipo de rotación</a:t>
            </a:r>
          </a:p>
          <a:p>
            <a:pPr marL="228600" lvl="0" indent="-228600">
              <a:lnSpc>
                <a:spcPct val="200000"/>
              </a:lnSpc>
              <a:buFont typeface="+mj-lt"/>
              <a:buAutoNum type="arabicPeriod" startAt="7"/>
            </a:pPr>
            <a:r>
              <a:rPr lang="es-ES" altLang="zh-CN" sz="800" spc="43" dirty="0">
                <a:latin typeface="Montserrat" panose="00000500000000000000" pitchFamily="2" charset="0"/>
                <a:ea typeface="Arial"/>
                <a:cs typeface="Calibri Light" panose="020F0302020204030204" pitchFamily="34" charset="0"/>
              </a:rPr>
              <a:t>Rediseñarlo</a:t>
            </a:r>
            <a:endParaRPr lang="en-US" altLang="zh-CN" sz="800" dirty="0">
              <a:latin typeface="Montserrat" panose="00000500000000000000" pitchFamily="2" charset="0"/>
              <a:ea typeface="Arial"/>
              <a:cs typeface="Calibri Light" panose="020F0302020204030204" pitchFamily="34" charset="0"/>
            </a:endParaRPr>
          </a:p>
        </p:txBody>
      </p:sp>
      <p:sp>
        <p:nvSpPr>
          <p:cNvPr id="3" name="Slide Number Placeholder 2">
            <a:extLst>
              <a:ext uri="{FF2B5EF4-FFF2-40B4-BE49-F238E27FC236}">
                <a16:creationId xmlns:a16="http://schemas.microsoft.com/office/drawing/2014/main" id="{CD2BF4F5-0C33-4504-B9B0-54AC47D2A179}"/>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85562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Image61"/>
          <p:cNvPicPr>
            <a:picLocks noChangeAspect="1"/>
          </p:cNvPicPr>
          <p:nvPr/>
        </p:nvPicPr>
        <p:blipFill>
          <a:blip r:embed="rId2"/>
          <a:stretch>
            <a:fillRect/>
          </a:stretch>
        </p:blipFill>
        <p:spPr>
          <a:xfrm>
            <a:off x="0" y="0"/>
            <a:ext cx="10058400" cy="7772400"/>
          </a:xfrm>
          <a:prstGeom prst="rect">
            <a:avLst/>
          </a:prstGeom>
          <a:noFill/>
        </p:spPr>
      </p:pic>
      <p:sp>
        <p:nvSpPr>
          <p:cNvPr id="7" name="Path2">
            <a:extLst>
              <a:ext uri="{FF2B5EF4-FFF2-40B4-BE49-F238E27FC236}">
                <a16:creationId xmlns:a16="http://schemas.microsoft.com/office/drawing/2014/main" id="{7001C00D-E30F-4CB3-B26A-5ABCD49A74D4}"/>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endParaRPr>
          </a:p>
        </p:txBody>
      </p:sp>
      <p:sp>
        <p:nvSpPr>
          <p:cNvPr id="8" name="Rectangle: Rounded Corners 7">
            <a:extLst>
              <a:ext uri="{FF2B5EF4-FFF2-40B4-BE49-F238E27FC236}">
                <a16:creationId xmlns:a16="http://schemas.microsoft.com/office/drawing/2014/main" id="{27DC392F-956D-47A9-B5EA-BA1B8E703CDC}"/>
              </a:ext>
            </a:extLst>
          </p:cNvPr>
          <p:cNvSpPr/>
          <p:nvPr/>
        </p:nvSpPr>
        <p:spPr>
          <a:xfrm>
            <a:off x="-2387624" y="1298704"/>
            <a:ext cx="11066512" cy="3811632"/>
          </a:xfrm>
          <a:prstGeom prst="roundRect">
            <a:avLst>
              <a:gd name="adj" fmla="val 50000"/>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3" name="Text Box63"/>
          <p:cNvSpPr txBox="1"/>
          <p:nvPr/>
        </p:nvSpPr>
        <p:spPr>
          <a:xfrm>
            <a:off x="914400" y="2478312"/>
            <a:ext cx="5698976" cy="1367426"/>
          </a:xfrm>
          <a:prstGeom prst="rect">
            <a:avLst/>
          </a:prstGeom>
        </p:spPr>
        <p:txBody>
          <a:bodyPr wrap="square" lIns="0" tIns="0" rIns="0" rtlCol="0">
            <a:spAutoFit/>
          </a:bodyPr>
          <a:lstStyle/>
          <a:p>
            <a:pPr algn="l">
              <a:lnSpc>
                <a:spcPts val="0"/>
              </a:lnSpc>
            </a:pPr>
            <a:endParaRPr lang="en-US" dirty="0">
              <a:latin typeface="Montserrat" panose="00000500000000000000" pitchFamily="2" charset="0"/>
            </a:endParaRPr>
          </a:p>
          <a:p>
            <a:pPr algn="l" rtl="0">
              <a:lnSpc>
                <a:spcPts val="11227"/>
              </a:lnSpc>
            </a:pPr>
            <a:r>
              <a:rPr lang="en-US" altLang="zh-CN" sz="7700" b="1" dirty="0" err="1">
                <a:solidFill>
                  <a:srgbClr val="FFFFFF"/>
                </a:solidFill>
                <a:latin typeface="Montserrat" panose="00000500000000000000" pitchFamily="2" charset="0"/>
                <a:ea typeface="Arial"/>
                <a:cs typeface="Arial"/>
              </a:rPr>
              <a:t>Tipografía</a:t>
            </a:r>
            <a:endParaRPr lang="en-US" altLang="zh-CN" sz="7700" dirty="0">
              <a:latin typeface="Montserrat" panose="00000500000000000000" pitchFamily="2" charset="0"/>
              <a:ea typeface="Arial"/>
              <a:cs typeface="Arial"/>
            </a:endParaRPr>
          </a:p>
        </p:txBody>
      </p:sp>
      <p:sp>
        <p:nvSpPr>
          <p:cNvPr id="9" name="Text Box10">
            <a:extLst>
              <a:ext uri="{FF2B5EF4-FFF2-40B4-BE49-F238E27FC236}">
                <a16:creationId xmlns:a16="http://schemas.microsoft.com/office/drawing/2014/main" id="{EC073F5D-EEAD-4405-81A7-0FD5B9853492}"/>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solidFill>
                <a:latin typeface="Montserrat" panose="00000500000000000000" pitchFamily="2" charset="0"/>
                <a:ea typeface="Arial"/>
                <a:cs typeface="Poppins" panose="00000500000000000000" pitchFamily="2" charset="0"/>
              </a:rPr>
              <a:t>Livery</a:t>
            </a:r>
            <a:r>
              <a:rPr lang="en-US" altLang="zh-CN" sz="800" spc="-44" dirty="0">
                <a:solidFill>
                  <a:schemeClr val="bg1"/>
                </a:solidFill>
                <a:latin typeface="Montserrat" panose="00000500000000000000" pitchFamily="2" charset="0"/>
                <a:ea typeface="Arial"/>
                <a:cs typeface="Poppins" panose="00000500000000000000" pitchFamily="2" charset="0"/>
              </a:rPr>
              <a:t> </a:t>
            </a:r>
            <a:r>
              <a:rPr lang="en-US" altLang="zh-CN" sz="800" spc="28" dirty="0">
                <a:solidFill>
                  <a:schemeClr val="bg1"/>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solidFill>
              <a:latin typeface="Montserrat" panose="00000500000000000000" pitchFamily="2" charset="0"/>
              <a:ea typeface="Arial"/>
              <a:cs typeface="Poppins" panose="00000500000000000000" pitchFamily="2" charset="0"/>
            </a:endParaRPr>
          </a:p>
        </p:txBody>
      </p:sp>
      <p:pic>
        <p:nvPicPr>
          <p:cNvPr id="2" name="Picture 1">
            <a:extLst>
              <a:ext uri="{FF2B5EF4-FFF2-40B4-BE49-F238E27FC236}">
                <a16:creationId xmlns:a16="http://schemas.microsoft.com/office/drawing/2014/main" id="{1EC6D6CE-9C73-43DB-95AA-B7D32F019994}"/>
              </a:ext>
            </a:extLst>
          </p:cNvPr>
          <p:cNvPicPr>
            <a:picLocks noChangeAspect="1"/>
          </p:cNvPicPr>
          <p:nvPr/>
        </p:nvPicPr>
        <p:blipFill>
          <a:blip r:embed="rId3"/>
          <a:stretch>
            <a:fillRect/>
          </a:stretch>
        </p:blipFill>
        <p:spPr>
          <a:xfrm>
            <a:off x="10140287" y="0"/>
            <a:ext cx="2035426" cy="4038337"/>
          </a:xfrm>
          <a:prstGeom prst="rect">
            <a:avLst/>
          </a:prstGeom>
        </p:spPr>
      </p:pic>
    </p:spTree>
    <p:extLst>
      <p:ext uri="{BB962C8B-B14F-4D97-AF65-F5344CB8AC3E}">
        <p14:creationId xmlns:p14="http://schemas.microsoft.com/office/powerpoint/2010/main" val="155228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14399" y="1293912"/>
            <a:ext cx="3754761" cy="956416"/>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El tipo de letra principal de </a:t>
            </a:r>
            <a:r>
              <a:rPr lang="es-ES" altLang="zh-CN" sz="800" spc="43" dirty="0" err="1">
                <a:latin typeface="Montserrat" panose="00000500000000000000" pitchFamily="2" charset="0"/>
                <a:ea typeface="Arial"/>
                <a:cs typeface="Calibri Light" panose="020F0302020204030204" pitchFamily="34" charset="0"/>
              </a:rPr>
              <a:t>Livery</a:t>
            </a:r>
            <a:r>
              <a:rPr lang="es-ES" altLang="zh-CN" sz="800" spc="43" dirty="0">
                <a:latin typeface="Montserrat" panose="00000500000000000000" pitchFamily="2" charset="0"/>
                <a:ea typeface="Arial"/>
                <a:cs typeface="Calibri Light" panose="020F0302020204030204" pitchFamily="34" charset="0"/>
              </a:rPr>
              <a:t> es Montserrat. Esta es una fuente gratuita de Google y puede ser descargada </a:t>
            </a:r>
            <a:r>
              <a:rPr lang="es-ES" altLang="zh-CN" sz="800" spc="43" dirty="0">
                <a:latin typeface="Montserrat" panose="00000500000000000000" pitchFamily="2" charset="0"/>
                <a:ea typeface="Arial"/>
                <a:cs typeface="Calibri Light" panose="020F0302020204030204" pitchFamily="34" charset="0"/>
                <a:hlinkClick r:id="rId2">
                  <a:extLst>
                    <a:ext uri="{A12FA001-AC4F-418D-AE19-62706E023703}">
                      <ahyp:hlinkClr xmlns:ahyp="http://schemas.microsoft.com/office/drawing/2018/hyperlinkcolor" val="tx"/>
                    </a:ext>
                  </a:extLst>
                </a:hlinkClick>
              </a:rPr>
              <a:t>aquí</a:t>
            </a:r>
            <a:r>
              <a:rPr lang="es-ES" altLang="zh-CN" sz="800" spc="43" dirty="0">
                <a:latin typeface="Montserrat" panose="00000500000000000000" pitchFamily="2" charset="0"/>
                <a:ea typeface="Arial"/>
                <a:cs typeface="Calibri Light" panose="020F0302020204030204" pitchFamily="34" charset="0"/>
              </a:rPr>
              <a:t>. </a:t>
            </a:r>
          </a:p>
          <a:p>
            <a:pPr>
              <a:lnSpc>
                <a:spcPts val="1200"/>
              </a:lnSpc>
            </a:pPr>
            <a:endParaRPr lang="es-ES" altLang="zh-CN" sz="800" spc="43" dirty="0">
              <a:latin typeface="Montserrat" panose="00000500000000000000" pitchFamily="2" charset="0"/>
              <a:ea typeface="Arial"/>
              <a:cs typeface="Calibri Light" panose="020F0302020204030204" pitchFamily="34" charset="0"/>
            </a:endParaRPr>
          </a:p>
          <a:p>
            <a:pPr>
              <a:lnSpc>
                <a:spcPts val="1200"/>
              </a:lnSpc>
            </a:pPr>
            <a:r>
              <a:rPr lang="es-ES" altLang="zh-CN" sz="800" spc="43" dirty="0">
                <a:latin typeface="Montserrat" panose="00000500000000000000" pitchFamily="2" charset="0"/>
                <a:ea typeface="Arial"/>
                <a:cs typeface="Calibri Light" panose="020F0302020204030204" pitchFamily="34" charset="0"/>
              </a:rPr>
              <a:t>Montserrat está disponibles en una gran variedad de tipos. Sin embargo, para consistencia en las comunicaciones de la marca, Montserrat Black, Medium, Regular y Light son las más utilizadas.</a:t>
            </a:r>
          </a:p>
        </p:txBody>
      </p:sp>
      <p:cxnSp>
        <p:nvCxnSpPr>
          <p:cNvPr id="18" name="Straight Connector 17">
            <a:extLst>
              <a:ext uri="{FF2B5EF4-FFF2-40B4-BE49-F238E27FC236}">
                <a16:creationId xmlns:a16="http://schemas.microsoft.com/office/drawing/2014/main" id="{48B5B757-7566-41C6-84DE-44A0E52DEF78}"/>
              </a:ext>
            </a:extLst>
          </p:cNvPr>
          <p:cNvCxnSpPr>
            <a:cxnSpLocks/>
          </p:cNvCxnSpPr>
          <p:nvPr/>
        </p:nvCxnSpPr>
        <p:spPr>
          <a:xfrm>
            <a:off x="914399" y="2989852"/>
            <a:ext cx="9144001" cy="0"/>
          </a:xfrm>
          <a:prstGeom prst="line">
            <a:avLst/>
          </a:prstGeom>
          <a:ln w="6350">
            <a:solidFill>
              <a:schemeClr val="bg1">
                <a:lumMod val="65000"/>
                <a:alpha val="36000"/>
              </a:schemeClr>
            </a:solidFill>
          </a:ln>
        </p:spPr>
        <p:style>
          <a:lnRef idx="1">
            <a:schemeClr val="accent1"/>
          </a:lnRef>
          <a:fillRef idx="0">
            <a:schemeClr val="accent1"/>
          </a:fillRef>
          <a:effectRef idx="0">
            <a:schemeClr val="accent1"/>
          </a:effectRef>
          <a:fontRef idx="minor">
            <a:schemeClr val="tx1"/>
          </a:fontRef>
        </p:style>
      </p:cxnSp>
      <p:sp>
        <p:nvSpPr>
          <p:cNvPr id="72" name="Text Box72"/>
          <p:cNvSpPr txBox="1"/>
          <p:nvPr/>
        </p:nvSpPr>
        <p:spPr>
          <a:xfrm>
            <a:off x="914398" y="501824"/>
            <a:ext cx="4225281"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Tipos</a:t>
            </a:r>
            <a:r>
              <a:rPr lang="en-US" altLang="zh-CN" sz="1600" b="1" spc="-7" dirty="0">
                <a:solidFill>
                  <a:srgbClr val="755DD5"/>
                </a:solidFill>
                <a:latin typeface="Montserrat" panose="00000500000000000000" pitchFamily="2" charset="0"/>
                <a:ea typeface="Arial"/>
                <a:cs typeface="Arial"/>
              </a:rPr>
              <a:t> de </a:t>
            </a:r>
            <a:r>
              <a:rPr lang="en-US" altLang="zh-CN" sz="1600" b="1" spc="-7" dirty="0" err="1">
                <a:solidFill>
                  <a:srgbClr val="755DD5"/>
                </a:solidFill>
                <a:latin typeface="Montserrat" panose="00000500000000000000" pitchFamily="2" charset="0"/>
                <a:ea typeface="Arial"/>
                <a:cs typeface="Arial"/>
              </a:rPr>
              <a:t>letras</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3" name="Rectangle 2">
            <a:extLst>
              <a:ext uri="{FF2B5EF4-FFF2-40B4-BE49-F238E27FC236}">
                <a16:creationId xmlns:a16="http://schemas.microsoft.com/office/drawing/2014/main" id="{7E02DAEA-D62A-45F4-A499-9AAC0040FA89}"/>
              </a:ext>
            </a:extLst>
          </p:cNvPr>
          <p:cNvSpPr/>
          <p:nvPr/>
        </p:nvSpPr>
        <p:spPr>
          <a:xfrm>
            <a:off x="5139680" y="1293912"/>
            <a:ext cx="4210000" cy="1418081"/>
          </a:xfrm>
          <a:prstGeom prst="rect">
            <a:avLst/>
          </a:prstGeom>
        </p:spPr>
        <p:txBody>
          <a:bodyPr wrap="square" lIns="0" tIns="0" rIns="0" rtlCol="0">
            <a:spAutoFit/>
          </a:bodyPr>
          <a:lstStyle/>
          <a:p>
            <a:pPr>
              <a:lnSpc>
                <a:spcPts val="1200"/>
              </a:lnSpc>
            </a:pPr>
            <a:r>
              <a:rPr lang="es-ES" sz="800" spc="43" dirty="0">
                <a:latin typeface="Montserrat" panose="00000500000000000000" pitchFamily="2" charset="0"/>
                <a:cs typeface="Calibri Light" panose="020F0302020204030204" pitchFamily="34" charset="0"/>
              </a:rPr>
              <a:t>El tipo de letra Montserrat debe usarse en todo momento, excepto en algunas ocasiones en las aplicaciones de Microsoft. En PowerPoint, Word, Excel y otros programas de Microsoft, se puede sustituir por la fuente alternativa del sistema, Arial, si es necesario.</a:t>
            </a:r>
          </a:p>
          <a:p>
            <a:pPr>
              <a:lnSpc>
                <a:spcPts val="1200"/>
              </a:lnSpc>
            </a:pPr>
            <a:endParaRPr lang="es-ES" sz="800" spc="43" dirty="0">
              <a:latin typeface="Montserrat" panose="00000500000000000000" pitchFamily="2" charset="0"/>
              <a:cs typeface="Calibri Light" panose="020F0302020204030204" pitchFamily="34" charset="0"/>
            </a:endParaRPr>
          </a:p>
          <a:p>
            <a:pPr>
              <a:lnSpc>
                <a:spcPts val="1200"/>
              </a:lnSpc>
            </a:pPr>
            <a:r>
              <a:rPr lang="es-ES" sz="800" spc="43" dirty="0">
                <a:latin typeface="Montserrat" panose="00000500000000000000" pitchFamily="2" charset="0"/>
                <a:cs typeface="Calibri Light" panose="020F0302020204030204" pitchFamily="34" charset="0"/>
              </a:rPr>
              <a:t>Como mejor práctica, utilice el menor número posible de variaciones de fuentes dentro de un diseño determinado. Se deben aplicar nuevos estilos de fuentes según sea necesario para comunicar eficazmente las jerarquías de contenido.</a:t>
            </a:r>
          </a:p>
        </p:txBody>
      </p:sp>
      <p:sp>
        <p:nvSpPr>
          <p:cNvPr id="5" name="Rectangle 4">
            <a:extLst>
              <a:ext uri="{FF2B5EF4-FFF2-40B4-BE49-F238E27FC236}">
                <a16:creationId xmlns:a16="http://schemas.microsoft.com/office/drawing/2014/main" id="{4CACD106-BDF8-4554-B555-28EE40DDDCF2}"/>
              </a:ext>
            </a:extLst>
          </p:cNvPr>
          <p:cNvSpPr/>
          <p:nvPr/>
        </p:nvSpPr>
        <p:spPr>
          <a:xfrm>
            <a:off x="3088492" y="3847574"/>
            <a:ext cx="1543568" cy="273992"/>
          </a:xfrm>
          <a:prstGeom prst="rect">
            <a:avLst/>
          </a:prstGeom>
        </p:spPr>
        <p:txBody>
          <a:bodyPr wrap="none">
            <a:spAutoFit/>
          </a:bodyPr>
          <a:lstStyle/>
          <a:p>
            <a:r>
              <a:rPr lang="es-ES" altLang="zh-CN" sz="900" spc="43" dirty="0">
                <a:latin typeface="Montserrat" panose="00000500000000000000" pitchFamily="2" charset="0"/>
                <a:ea typeface="Arial"/>
                <a:cs typeface="Calibri Light" panose="020F0302020204030204" pitchFamily="34" charset="0"/>
              </a:rPr>
              <a:t>Montserrat</a:t>
            </a:r>
            <a:r>
              <a:rPr lang="es-ES" altLang="zh-CN" sz="900" spc="43" dirty="0">
                <a:latin typeface="Montserrat Black" panose="00000A00000000000000" pitchFamily="2" charset="0"/>
                <a:ea typeface="Arial"/>
                <a:cs typeface="Calibri Light" panose="020F0302020204030204" pitchFamily="34" charset="0"/>
              </a:rPr>
              <a:t> Black</a:t>
            </a:r>
            <a:endParaRPr lang="en-US" sz="900" dirty="0">
              <a:latin typeface="Montserrat Black" panose="00000A00000000000000" pitchFamily="2" charset="0"/>
            </a:endParaRPr>
          </a:p>
        </p:txBody>
      </p:sp>
      <p:sp>
        <p:nvSpPr>
          <p:cNvPr id="6" name="Rectangle 5">
            <a:extLst>
              <a:ext uri="{FF2B5EF4-FFF2-40B4-BE49-F238E27FC236}">
                <a16:creationId xmlns:a16="http://schemas.microsoft.com/office/drawing/2014/main" id="{3604E905-B586-4944-A8BD-6AA019B0ACBA}"/>
              </a:ext>
            </a:extLst>
          </p:cNvPr>
          <p:cNvSpPr/>
          <p:nvPr/>
        </p:nvSpPr>
        <p:spPr>
          <a:xfrm>
            <a:off x="3048244" y="3933916"/>
            <a:ext cx="1992307" cy="1570890"/>
          </a:xfrm>
          <a:prstGeom prst="rect">
            <a:avLst/>
          </a:prstGeom>
        </p:spPr>
        <p:txBody>
          <a:bodyPr wrap="none">
            <a:spAutoFit/>
          </a:bodyPr>
          <a:lstStyle/>
          <a:p>
            <a:r>
              <a:rPr lang="es-ES" altLang="zh-CN" sz="8000" spc="43" dirty="0" err="1">
                <a:latin typeface="Montserrat Black" panose="00000A00000000000000" pitchFamily="2" charset="0"/>
                <a:ea typeface="Arial"/>
                <a:cs typeface="Calibri Light" panose="020F0302020204030204" pitchFamily="34" charset="0"/>
              </a:rPr>
              <a:t>Aa</a:t>
            </a:r>
            <a:endParaRPr lang="en-US" sz="28700" dirty="0"/>
          </a:p>
        </p:txBody>
      </p:sp>
      <p:sp>
        <p:nvSpPr>
          <p:cNvPr id="20" name="Rectangle 19">
            <a:extLst>
              <a:ext uri="{FF2B5EF4-FFF2-40B4-BE49-F238E27FC236}">
                <a16:creationId xmlns:a16="http://schemas.microsoft.com/office/drawing/2014/main" id="{CEEFBEC4-B75A-4728-914D-338A8D750614}"/>
              </a:ext>
            </a:extLst>
          </p:cNvPr>
          <p:cNvSpPr/>
          <p:nvPr/>
        </p:nvSpPr>
        <p:spPr>
          <a:xfrm>
            <a:off x="5488498" y="3847574"/>
            <a:ext cx="1715650" cy="273992"/>
          </a:xfrm>
          <a:prstGeom prst="rect">
            <a:avLst/>
          </a:prstGeom>
        </p:spPr>
        <p:txBody>
          <a:bodyPr wrap="none">
            <a:spAutoFit/>
          </a:bodyPr>
          <a:lstStyle/>
          <a:p>
            <a:r>
              <a:rPr lang="es-ES" altLang="zh-CN" sz="900" spc="43" dirty="0">
                <a:latin typeface="Montserrat" panose="00000500000000000000" pitchFamily="2" charset="0"/>
                <a:ea typeface="Arial"/>
                <a:cs typeface="Calibri Light" panose="020F0302020204030204" pitchFamily="34" charset="0"/>
              </a:rPr>
              <a:t>Montserrat</a:t>
            </a:r>
            <a:r>
              <a:rPr lang="es-ES" altLang="zh-CN" sz="900" spc="43" dirty="0">
                <a:latin typeface="Montserrat Black" panose="00000A00000000000000" pitchFamily="2" charset="0"/>
                <a:ea typeface="Arial"/>
                <a:cs typeface="Calibri Light" panose="020F0302020204030204" pitchFamily="34" charset="0"/>
              </a:rPr>
              <a:t> </a:t>
            </a:r>
            <a:r>
              <a:rPr lang="es-ES" altLang="zh-CN" sz="900" spc="43" dirty="0">
                <a:latin typeface="Montserrat Medium" panose="00000600000000000000" pitchFamily="2" charset="0"/>
                <a:ea typeface="Arial"/>
                <a:cs typeface="Calibri Light" panose="020F0302020204030204" pitchFamily="34" charset="0"/>
              </a:rPr>
              <a:t>Medium</a:t>
            </a:r>
            <a:endParaRPr lang="en-US" sz="900" dirty="0">
              <a:latin typeface="Montserrat Medium" panose="00000600000000000000" pitchFamily="2" charset="0"/>
            </a:endParaRPr>
          </a:p>
        </p:txBody>
      </p:sp>
      <p:sp>
        <p:nvSpPr>
          <p:cNvPr id="21" name="Rectangle 20">
            <a:extLst>
              <a:ext uri="{FF2B5EF4-FFF2-40B4-BE49-F238E27FC236}">
                <a16:creationId xmlns:a16="http://schemas.microsoft.com/office/drawing/2014/main" id="{8F7923CF-F6E3-44DF-83A8-A86D4E0FECD0}"/>
              </a:ext>
            </a:extLst>
          </p:cNvPr>
          <p:cNvSpPr/>
          <p:nvPr/>
        </p:nvSpPr>
        <p:spPr>
          <a:xfrm>
            <a:off x="5448250" y="3933916"/>
            <a:ext cx="1851505" cy="1570890"/>
          </a:xfrm>
          <a:prstGeom prst="rect">
            <a:avLst/>
          </a:prstGeom>
        </p:spPr>
        <p:txBody>
          <a:bodyPr wrap="none">
            <a:spAutoFit/>
          </a:bodyPr>
          <a:lstStyle/>
          <a:p>
            <a:r>
              <a:rPr lang="es-ES" altLang="zh-CN" sz="8000" spc="43" dirty="0" err="1">
                <a:latin typeface="Montserrat Medium" panose="00000600000000000000" pitchFamily="2" charset="0"/>
                <a:ea typeface="Arial"/>
                <a:cs typeface="Calibri Light" panose="020F0302020204030204" pitchFamily="34" charset="0"/>
              </a:rPr>
              <a:t>Aa</a:t>
            </a:r>
            <a:endParaRPr lang="en-US" sz="28700" dirty="0">
              <a:latin typeface="Montserrat Medium" panose="00000600000000000000" pitchFamily="2" charset="0"/>
            </a:endParaRPr>
          </a:p>
        </p:txBody>
      </p:sp>
      <p:sp>
        <p:nvSpPr>
          <p:cNvPr id="22" name="Rectangle 21">
            <a:extLst>
              <a:ext uri="{FF2B5EF4-FFF2-40B4-BE49-F238E27FC236}">
                <a16:creationId xmlns:a16="http://schemas.microsoft.com/office/drawing/2014/main" id="{72A505CB-686C-4408-A505-C34815B800C1}"/>
              </a:ext>
            </a:extLst>
          </p:cNvPr>
          <p:cNvSpPr/>
          <p:nvPr/>
        </p:nvSpPr>
        <p:spPr>
          <a:xfrm>
            <a:off x="3088492" y="5471537"/>
            <a:ext cx="1668919" cy="273992"/>
          </a:xfrm>
          <a:prstGeom prst="rect">
            <a:avLst/>
          </a:prstGeom>
        </p:spPr>
        <p:txBody>
          <a:bodyPr wrap="none">
            <a:spAutoFit/>
          </a:bodyPr>
          <a:lstStyle/>
          <a:p>
            <a:r>
              <a:rPr lang="es-ES" altLang="zh-CN" sz="900" spc="43" dirty="0">
                <a:latin typeface="Montserrat" panose="00000500000000000000" pitchFamily="2" charset="0"/>
                <a:ea typeface="Arial"/>
                <a:cs typeface="Calibri Light" panose="020F0302020204030204" pitchFamily="34" charset="0"/>
              </a:rPr>
              <a:t>Montserrat Regular</a:t>
            </a:r>
            <a:endParaRPr lang="en-US" sz="900" dirty="0">
              <a:latin typeface="Montserrat" panose="00000500000000000000" pitchFamily="2" charset="0"/>
            </a:endParaRPr>
          </a:p>
        </p:txBody>
      </p:sp>
      <p:sp>
        <p:nvSpPr>
          <p:cNvPr id="23" name="Rectangle 22">
            <a:extLst>
              <a:ext uri="{FF2B5EF4-FFF2-40B4-BE49-F238E27FC236}">
                <a16:creationId xmlns:a16="http://schemas.microsoft.com/office/drawing/2014/main" id="{A0BE826B-9858-498C-9AEB-58C24DFA5E0F}"/>
              </a:ext>
            </a:extLst>
          </p:cNvPr>
          <p:cNvSpPr/>
          <p:nvPr/>
        </p:nvSpPr>
        <p:spPr>
          <a:xfrm>
            <a:off x="3048244" y="5557879"/>
            <a:ext cx="1824867" cy="1570890"/>
          </a:xfrm>
          <a:prstGeom prst="rect">
            <a:avLst/>
          </a:prstGeom>
        </p:spPr>
        <p:txBody>
          <a:bodyPr wrap="none">
            <a:spAutoFit/>
          </a:bodyPr>
          <a:lstStyle/>
          <a:p>
            <a:r>
              <a:rPr lang="es-ES" altLang="zh-CN" sz="8000" spc="43" dirty="0" err="1">
                <a:latin typeface="Montserrat" panose="00000500000000000000" pitchFamily="2" charset="0"/>
                <a:ea typeface="Arial"/>
                <a:cs typeface="Calibri Light" panose="020F0302020204030204" pitchFamily="34" charset="0"/>
              </a:rPr>
              <a:t>Aa</a:t>
            </a:r>
            <a:endParaRPr lang="en-US" sz="28700" dirty="0">
              <a:latin typeface="Montserrat" panose="00000500000000000000" pitchFamily="2" charset="0"/>
            </a:endParaRPr>
          </a:p>
        </p:txBody>
      </p:sp>
      <p:sp>
        <p:nvSpPr>
          <p:cNvPr id="24" name="Rectangle 23">
            <a:extLst>
              <a:ext uri="{FF2B5EF4-FFF2-40B4-BE49-F238E27FC236}">
                <a16:creationId xmlns:a16="http://schemas.microsoft.com/office/drawing/2014/main" id="{87FB9CF6-600B-4D9B-BBA3-C0F45FC6CA14}"/>
              </a:ext>
            </a:extLst>
          </p:cNvPr>
          <p:cNvSpPr/>
          <p:nvPr/>
        </p:nvSpPr>
        <p:spPr>
          <a:xfrm>
            <a:off x="5488498" y="5471537"/>
            <a:ext cx="1475069" cy="273992"/>
          </a:xfrm>
          <a:prstGeom prst="rect">
            <a:avLst/>
          </a:prstGeom>
        </p:spPr>
        <p:txBody>
          <a:bodyPr wrap="none">
            <a:spAutoFit/>
          </a:bodyPr>
          <a:lstStyle/>
          <a:p>
            <a:r>
              <a:rPr lang="es-ES" altLang="zh-CN" sz="900" spc="43" dirty="0">
                <a:latin typeface="Montserrat" panose="00000500000000000000" pitchFamily="2" charset="0"/>
                <a:ea typeface="Arial"/>
                <a:cs typeface="Calibri Light" panose="020F0302020204030204" pitchFamily="34" charset="0"/>
              </a:rPr>
              <a:t>Montserrat</a:t>
            </a:r>
            <a:r>
              <a:rPr lang="es-ES" altLang="zh-CN" sz="900" spc="43" dirty="0">
                <a:latin typeface="Montserrat Light" panose="00000400000000000000" pitchFamily="2" charset="0"/>
                <a:ea typeface="Arial"/>
                <a:cs typeface="Calibri Light" panose="020F0302020204030204" pitchFamily="34" charset="0"/>
              </a:rPr>
              <a:t> Light</a:t>
            </a:r>
            <a:endParaRPr lang="en-US" sz="900" dirty="0">
              <a:latin typeface="Montserrat Light" panose="00000400000000000000" pitchFamily="2" charset="0"/>
            </a:endParaRPr>
          </a:p>
        </p:txBody>
      </p:sp>
      <p:sp>
        <p:nvSpPr>
          <p:cNvPr id="25" name="Rectangle 24">
            <a:extLst>
              <a:ext uri="{FF2B5EF4-FFF2-40B4-BE49-F238E27FC236}">
                <a16:creationId xmlns:a16="http://schemas.microsoft.com/office/drawing/2014/main" id="{42616C57-7AF8-4414-9F11-56E31BFF1822}"/>
              </a:ext>
            </a:extLst>
          </p:cNvPr>
          <p:cNvSpPr/>
          <p:nvPr/>
        </p:nvSpPr>
        <p:spPr>
          <a:xfrm>
            <a:off x="5448250" y="5557879"/>
            <a:ext cx="1800131" cy="1570890"/>
          </a:xfrm>
          <a:prstGeom prst="rect">
            <a:avLst/>
          </a:prstGeom>
        </p:spPr>
        <p:txBody>
          <a:bodyPr wrap="none">
            <a:spAutoFit/>
          </a:bodyPr>
          <a:lstStyle/>
          <a:p>
            <a:r>
              <a:rPr lang="es-ES" altLang="zh-CN" sz="8000" spc="43" dirty="0" err="1">
                <a:latin typeface="Montserrat Light" panose="00000400000000000000" pitchFamily="2" charset="0"/>
                <a:ea typeface="Arial"/>
                <a:cs typeface="Calibri Light" panose="020F0302020204030204" pitchFamily="34" charset="0"/>
              </a:rPr>
              <a:t>Aa</a:t>
            </a:r>
            <a:endParaRPr lang="en-US" sz="28700" dirty="0">
              <a:latin typeface="Montserrat Light" panose="00000400000000000000" pitchFamily="2" charset="0"/>
            </a:endParaRPr>
          </a:p>
        </p:txBody>
      </p:sp>
      <p:sp>
        <p:nvSpPr>
          <p:cNvPr id="4" name="Slide Number Placeholder 3">
            <a:extLst>
              <a:ext uri="{FF2B5EF4-FFF2-40B4-BE49-F238E27FC236}">
                <a16:creationId xmlns:a16="http://schemas.microsoft.com/office/drawing/2014/main" id="{71502AC3-D484-44B2-BCC2-7A7C12AA99B5}"/>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40016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14399" y="1293912"/>
            <a:ext cx="3898777" cy="648639"/>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Todos los títulos (H1 - H4) deben ser tipo oración simple. Cuando se usa, la primera palabra de la oración se escribe en mayúsculas, y las palabras subsiguientes en minúsculas. Los encabezados de las oraciones en mayúsculas y minúsculas siguen las mismas reglas</a:t>
            </a:r>
          </a:p>
        </p:txBody>
      </p:sp>
      <p:sp>
        <p:nvSpPr>
          <p:cNvPr id="72" name="Text Box72"/>
          <p:cNvSpPr txBox="1"/>
          <p:nvPr/>
        </p:nvSpPr>
        <p:spPr>
          <a:xfrm>
            <a:off x="914398" y="501824"/>
            <a:ext cx="4225281"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Guías</a:t>
            </a:r>
            <a:r>
              <a:rPr lang="en-US" altLang="zh-CN" sz="1600" b="1" spc="-7" dirty="0">
                <a:solidFill>
                  <a:srgbClr val="755DD5"/>
                </a:solidFill>
                <a:latin typeface="Montserrat" panose="00000500000000000000" pitchFamily="2" charset="0"/>
                <a:ea typeface="Arial"/>
                <a:cs typeface="Arial"/>
              </a:rPr>
              <a:t> de </a:t>
            </a:r>
            <a:r>
              <a:rPr lang="en-US" altLang="zh-CN" sz="1600" b="1" spc="-7" dirty="0" err="1">
                <a:solidFill>
                  <a:srgbClr val="755DD5"/>
                </a:solidFill>
                <a:latin typeface="Montserrat" panose="00000500000000000000" pitchFamily="2" charset="0"/>
                <a:ea typeface="Arial"/>
                <a:cs typeface="Arial"/>
              </a:rPr>
              <a:t>composición</a:t>
            </a:r>
            <a:r>
              <a:rPr lang="en-US" altLang="zh-CN" sz="1600" b="1" spc="-7" dirty="0">
                <a:solidFill>
                  <a:srgbClr val="755DD5"/>
                </a:solidFill>
                <a:latin typeface="Montserrat" panose="00000500000000000000" pitchFamily="2" charset="0"/>
                <a:ea typeface="Arial"/>
                <a:cs typeface="Arial"/>
              </a:rPr>
              <a:t> </a:t>
            </a:r>
            <a:r>
              <a:rPr lang="en-US" altLang="zh-CN" sz="1600" b="1" spc="-7" dirty="0" err="1">
                <a:solidFill>
                  <a:srgbClr val="755DD5"/>
                </a:solidFill>
                <a:latin typeface="Montserrat" panose="00000500000000000000" pitchFamily="2" charset="0"/>
                <a:ea typeface="Arial"/>
                <a:cs typeface="Arial"/>
              </a:rPr>
              <a:t>tipográfica</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3" name="Rectangle 2">
            <a:extLst>
              <a:ext uri="{FF2B5EF4-FFF2-40B4-BE49-F238E27FC236}">
                <a16:creationId xmlns:a16="http://schemas.microsoft.com/office/drawing/2014/main" id="{7E02DAEA-D62A-45F4-A499-9AAC0040FA89}"/>
              </a:ext>
            </a:extLst>
          </p:cNvPr>
          <p:cNvSpPr/>
          <p:nvPr/>
        </p:nvSpPr>
        <p:spPr>
          <a:xfrm>
            <a:off x="5139680" y="1293912"/>
            <a:ext cx="4354016" cy="494751"/>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gramaticales  </a:t>
            </a:r>
            <a:r>
              <a:rPr lang="es-ES" sz="800" spc="43" dirty="0">
                <a:latin typeface="Montserrat" panose="00000500000000000000" pitchFamily="2" charset="0"/>
                <a:cs typeface="Calibri Light" panose="020F0302020204030204" pitchFamily="34" charset="0"/>
              </a:rPr>
              <a:t>como frases estándar, por lo que todos los encabezados deben tener la puntuación y los puntos adecuados al final, por </a:t>
            </a:r>
            <a:r>
              <a:rPr lang="es-ES" sz="800" spc="43" dirty="0" err="1">
                <a:latin typeface="Montserrat" panose="00000500000000000000" pitchFamily="2" charset="0"/>
                <a:cs typeface="Calibri Light" panose="020F0302020204030204" pitchFamily="34" charset="0"/>
              </a:rPr>
              <a:t>ejmplo</a:t>
            </a:r>
            <a:r>
              <a:rPr lang="es-ES" sz="800" spc="43" dirty="0">
                <a:latin typeface="Montserrat" panose="00000500000000000000" pitchFamily="2" charset="0"/>
                <a:cs typeface="Calibri Light" panose="020F0302020204030204" pitchFamily="34" charset="0"/>
              </a:rPr>
              <a:t>, </a:t>
            </a:r>
            <a:r>
              <a:rPr lang="es-ES" sz="800" i="1" spc="43" dirty="0">
                <a:latin typeface="Montserrat" panose="00000500000000000000" pitchFamily="2" charset="0"/>
                <a:cs typeface="Calibri Light" panose="020F0302020204030204" pitchFamily="34" charset="0"/>
              </a:rPr>
              <a:t>“Con la ventaja competitiva de ser el primero, llegas más lejos."</a:t>
            </a:r>
          </a:p>
        </p:txBody>
      </p:sp>
      <p:cxnSp>
        <p:nvCxnSpPr>
          <p:cNvPr id="34" name="Straight Connector 33">
            <a:extLst>
              <a:ext uri="{FF2B5EF4-FFF2-40B4-BE49-F238E27FC236}">
                <a16:creationId xmlns:a16="http://schemas.microsoft.com/office/drawing/2014/main" id="{071FE7A4-EA00-4FCC-9DDA-D118D50FF531}"/>
              </a:ext>
            </a:extLst>
          </p:cNvPr>
          <p:cNvCxnSpPr>
            <a:cxnSpLocks/>
          </p:cNvCxnSpPr>
          <p:nvPr/>
        </p:nvCxnSpPr>
        <p:spPr>
          <a:xfrm>
            <a:off x="914399" y="2446040"/>
            <a:ext cx="9144001" cy="0"/>
          </a:xfrm>
          <a:prstGeom prst="line">
            <a:avLst/>
          </a:prstGeom>
          <a:ln w="6350">
            <a:solidFill>
              <a:schemeClr val="bg1">
                <a:lumMod val="65000"/>
                <a:alpha val="36000"/>
              </a:schemeClr>
            </a:solidFill>
          </a:ln>
        </p:spPr>
        <p:style>
          <a:lnRef idx="1">
            <a:schemeClr val="accent1"/>
          </a:lnRef>
          <a:fillRef idx="0">
            <a:schemeClr val="accent1"/>
          </a:fillRef>
          <a:effectRef idx="0">
            <a:schemeClr val="accent1"/>
          </a:effectRef>
          <a:fontRef idx="minor">
            <a:schemeClr val="tx1"/>
          </a:fontRef>
        </p:style>
      </p:cxnSp>
      <p:grpSp>
        <p:nvGrpSpPr>
          <p:cNvPr id="17" name="Group136">
            <a:extLst>
              <a:ext uri="{FF2B5EF4-FFF2-40B4-BE49-F238E27FC236}">
                <a16:creationId xmlns:a16="http://schemas.microsoft.com/office/drawing/2014/main" id="{4FFA975B-1B5D-450C-9CE6-18D987AD4906}"/>
              </a:ext>
            </a:extLst>
          </p:cNvPr>
          <p:cNvGrpSpPr/>
          <p:nvPr/>
        </p:nvGrpSpPr>
        <p:grpSpPr>
          <a:xfrm>
            <a:off x="3085880" y="3077187"/>
            <a:ext cx="2674417" cy="726098"/>
            <a:chOff x="3085880" y="3077187"/>
            <a:chExt cx="2674417" cy="726098"/>
          </a:xfrm>
        </p:grpSpPr>
        <p:sp>
          <p:nvSpPr>
            <p:cNvPr id="18" name="Path137">
              <a:extLst>
                <a:ext uri="{FF2B5EF4-FFF2-40B4-BE49-F238E27FC236}">
                  <a16:creationId xmlns:a16="http://schemas.microsoft.com/office/drawing/2014/main" id="{D55DAAB3-4959-40D0-9F62-31C52A45BF21}"/>
                </a:ext>
              </a:extLst>
            </p:cNvPr>
            <p:cNvSpPr/>
            <p:nvPr/>
          </p:nvSpPr>
          <p:spPr>
            <a:xfrm>
              <a:off x="3085880" y="3431982"/>
              <a:ext cx="2524976" cy="16510"/>
            </a:xfrm>
            <a:custGeom>
              <a:avLst/>
              <a:gdLst/>
              <a:ahLst/>
              <a:cxnLst/>
              <a:rect l="l" t="t" r="r" b="b"/>
              <a:pathLst>
                <a:path w="2524976" h="16510">
                  <a:moveTo>
                    <a:pt x="6350" y="8255"/>
                  </a:moveTo>
                  <a:lnTo>
                    <a:pt x="2518626" y="8255"/>
                  </a:lnTo>
                </a:path>
              </a:pathLst>
            </a:custGeom>
            <a:solidFill>
              <a:srgbClr val="001537">
                <a:alpha val="0"/>
              </a:srgbClr>
            </a:solidFill>
            <a:ln w="1905" cap="sq">
              <a:solidFill>
                <a:srgbClr val="878593"/>
              </a:solidFill>
              <a:prstDash val="solid"/>
            </a:ln>
          </p:spPr>
          <p:txBody>
            <a:bodyPr rtlCol="0" anchor="ctr"/>
            <a:lstStyle/>
            <a:p>
              <a:pPr algn="ctr"/>
              <a:endParaRPr lang="en-US" altLang="zh-CN"/>
            </a:p>
          </p:txBody>
        </p:sp>
        <p:sp>
          <p:nvSpPr>
            <p:cNvPr id="19" name="Path138">
              <a:extLst>
                <a:ext uri="{FF2B5EF4-FFF2-40B4-BE49-F238E27FC236}">
                  <a16:creationId xmlns:a16="http://schemas.microsoft.com/office/drawing/2014/main" id="{EC8CBCF0-92B8-4B60-B0ED-03ECB9522999}"/>
                </a:ext>
              </a:extLst>
            </p:cNvPr>
            <p:cNvSpPr/>
            <p:nvPr/>
          </p:nvSpPr>
          <p:spPr>
            <a:xfrm>
              <a:off x="5604189" y="3077187"/>
              <a:ext cx="156108" cy="726098"/>
            </a:xfrm>
            <a:custGeom>
              <a:avLst/>
              <a:gdLst/>
              <a:ahLst/>
              <a:cxnLst/>
              <a:rect l="l" t="t" r="r" b="b"/>
              <a:pathLst>
                <a:path w="156108" h="726098">
                  <a:moveTo>
                    <a:pt x="154203" y="1905"/>
                  </a:moveTo>
                  <a:lnTo>
                    <a:pt x="1905" y="1905"/>
                  </a:lnTo>
                  <a:lnTo>
                    <a:pt x="1905" y="724192"/>
                  </a:lnTo>
                  <a:lnTo>
                    <a:pt x="154203" y="724192"/>
                  </a:lnTo>
                </a:path>
              </a:pathLst>
            </a:custGeom>
            <a:solidFill>
              <a:srgbClr val="231F20">
                <a:alpha val="0"/>
              </a:srgbClr>
            </a:solidFill>
            <a:ln w="1905" cap="sq">
              <a:solidFill>
                <a:srgbClr val="878593"/>
              </a:solidFill>
              <a:prstDash val="solid"/>
            </a:ln>
          </p:spPr>
          <p:txBody>
            <a:bodyPr rtlCol="0" anchor="ctr"/>
            <a:lstStyle/>
            <a:p>
              <a:pPr algn="ctr"/>
              <a:endParaRPr lang="en-US" altLang="zh-CN"/>
            </a:p>
          </p:txBody>
        </p:sp>
      </p:grpSp>
      <p:sp>
        <p:nvSpPr>
          <p:cNvPr id="29" name="Text Box169">
            <a:extLst>
              <a:ext uri="{FF2B5EF4-FFF2-40B4-BE49-F238E27FC236}">
                <a16:creationId xmlns:a16="http://schemas.microsoft.com/office/drawing/2014/main" id="{E3C53516-F359-4647-80ED-AA753D0858CB}"/>
              </a:ext>
            </a:extLst>
          </p:cNvPr>
          <p:cNvSpPr txBox="1"/>
          <p:nvPr/>
        </p:nvSpPr>
        <p:spPr>
          <a:xfrm>
            <a:off x="5974293" y="3119650"/>
            <a:ext cx="3303379" cy="692497"/>
          </a:xfrm>
          <a:prstGeom prst="rect">
            <a:avLst/>
          </a:prstGeom>
        </p:spPr>
        <p:txBody>
          <a:bodyPr wrap="square" lIns="0" tIns="0" rIns="0" rtlCol="0">
            <a:spAutoFit/>
          </a:bodyPr>
          <a:lstStyle/>
          <a:p>
            <a:r>
              <a:rPr lang="en-US" altLang="zh-CN" sz="2100" b="1" spc="135" dirty="0" err="1">
                <a:latin typeface="Montserrat" panose="00000500000000000000" pitchFamily="2" charset="0"/>
                <a:ea typeface="Arial"/>
                <a:cs typeface="Arial"/>
              </a:rPr>
              <a:t>Vitatur</a:t>
            </a:r>
            <a:r>
              <a:rPr lang="en-US" altLang="zh-CN" sz="2100" b="1" spc="-271" dirty="0">
                <a:latin typeface="Montserrat" panose="00000500000000000000" pitchFamily="2" charset="0"/>
                <a:ea typeface="Arial"/>
                <a:cs typeface="Arial"/>
              </a:rPr>
              <a:t> </a:t>
            </a:r>
            <a:r>
              <a:rPr lang="en-US" altLang="zh-CN" sz="2100" b="1" spc="181" dirty="0" err="1">
                <a:latin typeface="Montserrat" panose="00000500000000000000" pitchFamily="2" charset="0"/>
                <a:ea typeface="Arial"/>
                <a:cs typeface="Arial"/>
              </a:rPr>
              <a:t>aut</a:t>
            </a:r>
            <a:r>
              <a:rPr lang="en-US" altLang="zh-CN" sz="2100" b="1" spc="-318" dirty="0">
                <a:latin typeface="Montserrat" panose="00000500000000000000" pitchFamily="2" charset="0"/>
                <a:ea typeface="Arial"/>
                <a:cs typeface="Arial"/>
              </a:rPr>
              <a:t> </a:t>
            </a:r>
            <a:r>
              <a:rPr lang="en-US" altLang="zh-CN" sz="2100" b="1" spc="144" dirty="0" err="1">
                <a:latin typeface="Montserrat" panose="00000500000000000000" pitchFamily="2" charset="0"/>
                <a:ea typeface="Arial"/>
                <a:cs typeface="Arial"/>
              </a:rPr>
              <a:t>faciat</a:t>
            </a:r>
            <a:r>
              <a:rPr lang="en-US" altLang="zh-CN" sz="2100" b="1" spc="144" dirty="0">
                <a:latin typeface="Montserrat" panose="00000500000000000000" pitchFamily="2" charset="0"/>
                <a:ea typeface="Arial"/>
                <a:cs typeface="Arial"/>
              </a:rPr>
              <a:t> </a:t>
            </a:r>
            <a:r>
              <a:rPr lang="en-US" altLang="zh-CN" sz="2100" b="1" spc="169" dirty="0" err="1">
                <a:latin typeface="Montserrat" panose="00000500000000000000" pitchFamily="2" charset="0"/>
                <a:ea typeface="Arial"/>
                <a:cs typeface="Arial"/>
              </a:rPr>
              <a:t>reratem</a:t>
            </a:r>
            <a:r>
              <a:rPr lang="en-US" altLang="zh-CN" sz="2100" b="1" spc="-308" dirty="0">
                <a:latin typeface="Montserrat" panose="00000500000000000000" pitchFamily="2" charset="0"/>
                <a:ea typeface="Arial"/>
                <a:cs typeface="Arial"/>
              </a:rPr>
              <a:t> </a:t>
            </a:r>
            <a:r>
              <a:rPr lang="en-US" altLang="zh-CN" sz="2100" b="1" spc="88" dirty="0" err="1">
                <a:latin typeface="Montserrat" panose="00000500000000000000" pitchFamily="2" charset="0"/>
                <a:ea typeface="Arial"/>
                <a:cs typeface="Arial"/>
              </a:rPr>
              <a:t>quiassi</a:t>
            </a:r>
            <a:r>
              <a:rPr lang="en-US" altLang="zh-CN" sz="2100" b="1" spc="-228" dirty="0">
                <a:latin typeface="Montserrat" panose="00000500000000000000" pitchFamily="2" charset="0"/>
                <a:ea typeface="Arial"/>
                <a:cs typeface="Arial"/>
              </a:rPr>
              <a:t> </a:t>
            </a:r>
            <a:r>
              <a:rPr lang="en-US" altLang="zh-CN" sz="2100" b="1" spc="64" dirty="0" err="1">
                <a:latin typeface="Montserrat" panose="00000500000000000000" pitchFamily="2" charset="0"/>
                <a:ea typeface="Arial"/>
                <a:cs typeface="Arial"/>
              </a:rPr>
              <a:t>volor</a:t>
            </a:r>
            <a:r>
              <a:rPr lang="en-US" altLang="zh-CN" sz="2100" b="1" spc="64" dirty="0">
                <a:latin typeface="Montserrat" panose="00000500000000000000" pitchFamily="2" charset="0"/>
                <a:ea typeface="Arial"/>
                <a:cs typeface="Arial"/>
              </a:rPr>
              <a:t>.</a:t>
            </a:r>
            <a:endParaRPr lang="en-US" altLang="zh-CN" sz="2100" dirty="0">
              <a:latin typeface="Montserrat" panose="00000500000000000000" pitchFamily="2" charset="0"/>
              <a:ea typeface="Arial"/>
              <a:cs typeface="Arial"/>
            </a:endParaRPr>
          </a:p>
        </p:txBody>
      </p:sp>
      <p:sp>
        <p:nvSpPr>
          <p:cNvPr id="2" name="Rectangle 1">
            <a:extLst>
              <a:ext uri="{FF2B5EF4-FFF2-40B4-BE49-F238E27FC236}">
                <a16:creationId xmlns:a16="http://schemas.microsoft.com/office/drawing/2014/main" id="{FF662A37-2035-4941-9A4F-1AB45CE96914}"/>
              </a:ext>
            </a:extLst>
          </p:cNvPr>
          <p:cNvSpPr/>
          <p:nvPr/>
        </p:nvSpPr>
        <p:spPr>
          <a:xfrm>
            <a:off x="914398" y="3339186"/>
            <a:ext cx="1926791" cy="186974"/>
          </a:xfrm>
          <a:prstGeom prst="rect">
            <a:avLst/>
          </a:prstGeom>
        </p:spPr>
        <p:txBody>
          <a:bodyPr wrap="square" lIns="0" tIns="0" rIns="0" rtlCol="0">
            <a:spAutoFit/>
          </a:bodyPr>
          <a:lstStyle/>
          <a:p>
            <a:pPr>
              <a:lnSpc>
                <a:spcPts val="1200"/>
              </a:lnSpc>
            </a:pPr>
            <a:r>
              <a:rPr lang="en-US" sz="800" spc="43" dirty="0" err="1">
                <a:latin typeface="Montserrat" panose="00000500000000000000" pitchFamily="2" charset="0"/>
                <a:cs typeface="Calibri Light" panose="020F0302020204030204" pitchFamily="34" charset="0"/>
              </a:rPr>
              <a:t>En</a:t>
            </a:r>
            <a:r>
              <a:rPr lang="en-US" sz="800" spc="43" dirty="0">
                <a:latin typeface="Montserrat" panose="00000500000000000000" pitchFamily="2" charset="0"/>
                <a:cs typeface="Calibri Light" panose="020F0302020204030204" pitchFamily="34" charset="0"/>
              </a:rPr>
              <a:t> H1 </a:t>
            </a:r>
            <a:r>
              <a:rPr lang="en-US" sz="800" spc="43" dirty="0" err="1">
                <a:latin typeface="Montserrat" panose="00000500000000000000" pitchFamily="2" charset="0"/>
                <a:cs typeface="Calibri Light" panose="020F0302020204030204" pitchFamily="34" charset="0"/>
              </a:rPr>
              <a:t>deben</a:t>
            </a:r>
            <a:r>
              <a:rPr lang="en-US" sz="800" spc="43" dirty="0">
                <a:latin typeface="Montserrat" panose="00000500000000000000" pitchFamily="2" charset="0"/>
                <a:cs typeface="Calibri Light" panose="020F0302020204030204" pitchFamily="34" charset="0"/>
              </a:rPr>
              <a:t> ser </a:t>
            </a:r>
            <a:r>
              <a:rPr lang="en-US" sz="800" b="1" spc="43" dirty="0">
                <a:latin typeface="Montserrat" panose="00000500000000000000" pitchFamily="2" charset="0"/>
                <a:cs typeface="Calibri Light" panose="020F0302020204030204" pitchFamily="34" charset="0"/>
              </a:rPr>
              <a:t>Black</a:t>
            </a:r>
            <a:endParaRPr lang="en-US" sz="800" spc="43" dirty="0">
              <a:latin typeface="Montserrat" panose="00000500000000000000" pitchFamily="2" charset="0"/>
              <a:cs typeface="Calibri Light" panose="020F0302020204030204" pitchFamily="34" charset="0"/>
            </a:endParaRPr>
          </a:p>
        </p:txBody>
      </p:sp>
      <p:grpSp>
        <p:nvGrpSpPr>
          <p:cNvPr id="31" name="Group139">
            <a:extLst>
              <a:ext uri="{FF2B5EF4-FFF2-40B4-BE49-F238E27FC236}">
                <a16:creationId xmlns:a16="http://schemas.microsoft.com/office/drawing/2014/main" id="{89995AC2-DC3C-4A68-81BE-F61B05FBE32B}"/>
              </a:ext>
            </a:extLst>
          </p:cNvPr>
          <p:cNvGrpSpPr/>
          <p:nvPr/>
        </p:nvGrpSpPr>
        <p:grpSpPr>
          <a:xfrm>
            <a:off x="3085880" y="4197814"/>
            <a:ext cx="2674417" cy="290296"/>
            <a:chOff x="3085880" y="4183415"/>
            <a:chExt cx="2674417" cy="290296"/>
          </a:xfrm>
        </p:grpSpPr>
        <p:sp>
          <p:nvSpPr>
            <p:cNvPr id="32" name="Path140">
              <a:extLst>
                <a:ext uri="{FF2B5EF4-FFF2-40B4-BE49-F238E27FC236}">
                  <a16:creationId xmlns:a16="http://schemas.microsoft.com/office/drawing/2014/main" id="{0D6B183A-13CF-4CDE-AF15-6A697A2D0C69}"/>
                </a:ext>
              </a:extLst>
            </p:cNvPr>
            <p:cNvSpPr/>
            <p:nvPr/>
          </p:nvSpPr>
          <p:spPr>
            <a:xfrm>
              <a:off x="3085880" y="4320306"/>
              <a:ext cx="2524976" cy="16509"/>
            </a:xfrm>
            <a:custGeom>
              <a:avLst/>
              <a:gdLst/>
              <a:ahLst/>
              <a:cxnLst/>
              <a:rect l="l" t="t" r="r" b="b"/>
              <a:pathLst>
                <a:path w="2524976" h="16509">
                  <a:moveTo>
                    <a:pt x="6350" y="8255"/>
                  </a:moveTo>
                  <a:lnTo>
                    <a:pt x="2518626" y="8255"/>
                  </a:lnTo>
                </a:path>
              </a:pathLst>
            </a:custGeom>
            <a:solidFill>
              <a:srgbClr val="152038">
                <a:alpha val="0"/>
              </a:srgbClr>
            </a:solidFill>
            <a:ln w="1905" cap="sq">
              <a:solidFill>
                <a:srgbClr val="878593"/>
              </a:solidFill>
              <a:prstDash val="solid"/>
            </a:ln>
          </p:spPr>
          <p:txBody>
            <a:bodyPr rtlCol="0" anchor="ctr"/>
            <a:lstStyle/>
            <a:p>
              <a:pPr algn="ctr"/>
              <a:endParaRPr lang="en-US" altLang="zh-CN"/>
            </a:p>
          </p:txBody>
        </p:sp>
        <p:sp>
          <p:nvSpPr>
            <p:cNvPr id="33" name="Path141">
              <a:extLst>
                <a:ext uri="{FF2B5EF4-FFF2-40B4-BE49-F238E27FC236}">
                  <a16:creationId xmlns:a16="http://schemas.microsoft.com/office/drawing/2014/main" id="{04EFCD18-3D02-40BB-9E7D-FB95B429E4A1}"/>
                </a:ext>
              </a:extLst>
            </p:cNvPr>
            <p:cNvSpPr/>
            <p:nvPr/>
          </p:nvSpPr>
          <p:spPr>
            <a:xfrm>
              <a:off x="5604189" y="4183415"/>
              <a:ext cx="156108" cy="290296"/>
            </a:xfrm>
            <a:custGeom>
              <a:avLst/>
              <a:gdLst/>
              <a:ahLst/>
              <a:cxnLst/>
              <a:rect l="l" t="t" r="r" b="b"/>
              <a:pathLst>
                <a:path w="156108" h="290296">
                  <a:moveTo>
                    <a:pt x="154203" y="1905"/>
                  </a:moveTo>
                  <a:lnTo>
                    <a:pt x="1905" y="1905"/>
                  </a:lnTo>
                  <a:lnTo>
                    <a:pt x="1905" y="288392"/>
                  </a:lnTo>
                  <a:lnTo>
                    <a:pt x="154203" y="288392"/>
                  </a:lnTo>
                </a:path>
              </a:pathLst>
            </a:custGeom>
            <a:solidFill>
              <a:srgbClr val="152038">
                <a:alpha val="0"/>
              </a:srgbClr>
            </a:solidFill>
            <a:ln w="1905" cap="sq">
              <a:solidFill>
                <a:srgbClr val="878593"/>
              </a:solidFill>
              <a:prstDash val="solid"/>
            </a:ln>
          </p:spPr>
          <p:txBody>
            <a:bodyPr rtlCol="0" anchor="ctr"/>
            <a:lstStyle/>
            <a:p>
              <a:pPr algn="ctr"/>
              <a:endParaRPr lang="en-US" altLang="zh-CN"/>
            </a:p>
          </p:txBody>
        </p:sp>
      </p:grpSp>
      <p:grpSp>
        <p:nvGrpSpPr>
          <p:cNvPr id="35" name="Group143">
            <a:extLst>
              <a:ext uri="{FF2B5EF4-FFF2-40B4-BE49-F238E27FC236}">
                <a16:creationId xmlns:a16="http://schemas.microsoft.com/office/drawing/2014/main" id="{325B9506-1A5E-4BEA-AC24-10CF474D6755}"/>
              </a:ext>
            </a:extLst>
          </p:cNvPr>
          <p:cNvGrpSpPr/>
          <p:nvPr/>
        </p:nvGrpSpPr>
        <p:grpSpPr>
          <a:xfrm>
            <a:off x="3085880" y="6032057"/>
            <a:ext cx="2674417" cy="977265"/>
            <a:chOff x="3085880" y="6004556"/>
            <a:chExt cx="2674417" cy="977265"/>
          </a:xfrm>
        </p:grpSpPr>
        <p:sp>
          <p:nvSpPr>
            <p:cNvPr id="36" name="Path144">
              <a:extLst>
                <a:ext uri="{FF2B5EF4-FFF2-40B4-BE49-F238E27FC236}">
                  <a16:creationId xmlns:a16="http://schemas.microsoft.com/office/drawing/2014/main" id="{F14E0A39-4666-4233-AADF-445AB4F56A33}"/>
                </a:ext>
              </a:extLst>
            </p:cNvPr>
            <p:cNvSpPr/>
            <p:nvPr/>
          </p:nvSpPr>
          <p:spPr>
            <a:xfrm>
              <a:off x="3085880" y="6484937"/>
              <a:ext cx="2524976" cy="16510"/>
            </a:xfrm>
            <a:custGeom>
              <a:avLst/>
              <a:gdLst/>
              <a:ahLst/>
              <a:cxnLst/>
              <a:rect l="l" t="t" r="r" b="b"/>
              <a:pathLst>
                <a:path w="2524976" h="16510">
                  <a:moveTo>
                    <a:pt x="6350" y="8255"/>
                  </a:moveTo>
                  <a:lnTo>
                    <a:pt x="2518626" y="8255"/>
                  </a:lnTo>
                </a:path>
              </a:pathLst>
            </a:custGeom>
            <a:solidFill>
              <a:srgbClr val="152038">
                <a:alpha val="0"/>
              </a:srgbClr>
            </a:solidFill>
            <a:ln w="1905" cap="sq">
              <a:solidFill>
                <a:srgbClr val="878593"/>
              </a:solidFill>
              <a:prstDash val="solid"/>
            </a:ln>
          </p:spPr>
          <p:txBody>
            <a:bodyPr rtlCol="0" anchor="ctr"/>
            <a:lstStyle/>
            <a:p>
              <a:pPr algn="ctr"/>
              <a:endParaRPr lang="en-US" altLang="zh-CN"/>
            </a:p>
          </p:txBody>
        </p:sp>
        <p:sp>
          <p:nvSpPr>
            <p:cNvPr id="37" name="Path145">
              <a:extLst>
                <a:ext uri="{FF2B5EF4-FFF2-40B4-BE49-F238E27FC236}">
                  <a16:creationId xmlns:a16="http://schemas.microsoft.com/office/drawing/2014/main" id="{A5271B88-9004-469A-882F-B54F7FFD5569}"/>
                </a:ext>
              </a:extLst>
            </p:cNvPr>
            <p:cNvSpPr/>
            <p:nvPr/>
          </p:nvSpPr>
          <p:spPr>
            <a:xfrm>
              <a:off x="5604189" y="6004556"/>
              <a:ext cx="156108" cy="977265"/>
            </a:xfrm>
            <a:custGeom>
              <a:avLst/>
              <a:gdLst/>
              <a:ahLst/>
              <a:cxnLst/>
              <a:rect l="l" t="t" r="r" b="b"/>
              <a:pathLst>
                <a:path w="156108" h="977265">
                  <a:moveTo>
                    <a:pt x="154203" y="1905"/>
                  </a:moveTo>
                  <a:lnTo>
                    <a:pt x="1905" y="1905"/>
                  </a:lnTo>
                  <a:lnTo>
                    <a:pt x="1905" y="975361"/>
                  </a:lnTo>
                  <a:lnTo>
                    <a:pt x="154203" y="975361"/>
                  </a:lnTo>
                </a:path>
              </a:pathLst>
            </a:custGeom>
            <a:solidFill>
              <a:srgbClr val="152038">
                <a:alpha val="0"/>
              </a:srgbClr>
            </a:solidFill>
            <a:ln w="1905" cap="sq">
              <a:solidFill>
                <a:srgbClr val="878593"/>
              </a:solidFill>
              <a:prstDash val="solid"/>
            </a:ln>
          </p:spPr>
          <p:txBody>
            <a:bodyPr rtlCol="0" anchor="ctr"/>
            <a:lstStyle/>
            <a:p>
              <a:pPr algn="ctr"/>
              <a:endParaRPr lang="en-US" altLang="zh-CN"/>
            </a:p>
          </p:txBody>
        </p:sp>
      </p:grpSp>
      <p:grpSp>
        <p:nvGrpSpPr>
          <p:cNvPr id="38" name="Group146">
            <a:extLst>
              <a:ext uri="{FF2B5EF4-FFF2-40B4-BE49-F238E27FC236}">
                <a16:creationId xmlns:a16="http://schemas.microsoft.com/office/drawing/2014/main" id="{6A2C2BDF-7F52-4AF8-A1A5-87A5B153CE92}"/>
              </a:ext>
            </a:extLst>
          </p:cNvPr>
          <p:cNvGrpSpPr/>
          <p:nvPr/>
        </p:nvGrpSpPr>
        <p:grpSpPr>
          <a:xfrm>
            <a:off x="3085880" y="5004416"/>
            <a:ext cx="2674417" cy="457568"/>
            <a:chOff x="3085880" y="4988111"/>
            <a:chExt cx="2674417" cy="457568"/>
          </a:xfrm>
        </p:grpSpPr>
        <p:sp>
          <p:nvSpPr>
            <p:cNvPr id="39" name="Path147">
              <a:extLst>
                <a:ext uri="{FF2B5EF4-FFF2-40B4-BE49-F238E27FC236}">
                  <a16:creationId xmlns:a16="http://schemas.microsoft.com/office/drawing/2014/main" id="{929C585D-2636-4265-9068-0AFECF4B5C56}"/>
                </a:ext>
              </a:extLst>
            </p:cNvPr>
            <p:cNvSpPr/>
            <p:nvPr/>
          </p:nvSpPr>
          <p:spPr>
            <a:xfrm>
              <a:off x="3085880" y="5208630"/>
              <a:ext cx="2524976" cy="16509"/>
            </a:xfrm>
            <a:custGeom>
              <a:avLst/>
              <a:gdLst/>
              <a:ahLst/>
              <a:cxnLst/>
              <a:rect l="l" t="t" r="r" b="b"/>
              <a:pathLst>
                <a:path w="2524976" h="16509">
                  <a:moveTo>
                    <a:pt x="6350" y="8255"/>
                  </a:moveTo>
                  <a:lnTo>
                    <a:pt x="2518626" y="8255"/>
                  </a:lnTo>
                </a:path>
              </a:pathLst>
            </a:custGeom>
            <a:solidFill>
              <a:srgbClr val="152038">
                <a:alpha val="0"/>
              </a:srgbClr>
            </a:solidFill>
            <a:ln w="1905" cap="sq">
              <a:solidFill>
                <a:srgbClr val="878593"/>
              </a:solidFill>
              <a:prstDash val="solid"/>
            </a:ln>
          </p:spPr>
          <p:txBody>
            <a:bodyPr rtlCol="0" anchor="ctr"/>
            <a:lstStyle/>
            <a:p>
              <a:pPr algn="ctr"/>
              <a:endParaRPr lang="en-US" altLang="zh-CN"/>
            </a:p>
          </p:txBody>
        </p:sp>
        <p:sp>
          <p:nvSpPr>
            <p:cNvPr id="40" name="Path148">
              <a:extLst>
                <a:ext uri="{FF2B5EF4-FFF2-40B4-BE49-F238E27FC236}">
                  <a16:creationId xmlns:a16="http://schemas.microsoft.com/office/drawing/2014/main" id="{4FC692E4-D814-4BD5-B98D-7B6898C87506}"/>
                </a:ext>
              </a:extLst>
            </p:cNvPr>
            <p:cNvSpPr/>
            <p:nvPr/>
          </p:nvSpPr>
          <p:spPr>
            <a:xfrm>
              <a:off x="5604189" y="4988111"/>
              <a:ext cx="156108" cy="457568"/>
            </a:xfrm>
            <a:custGeom>
              <a:avLst/>
              <a:gdLst/>
              <a:ahLst/>
              <a:cxnLst/>
              <a:rect l="l" t="t" r="r" b="b"/>
              <a:pathLst>
                <a:path w="156108" h="457568">
                  <a:moveTo>
                    <a:pt x="154203" y="1905"/>
                  </a:moveTo>
                  <a:lnTo>
                    <a:pt x="1905" y="1905"/>
                  </a:lnTo>
                  <a:lnTo>
                    <a:pt x="1905" y="455664"/>
                  </a:lnTo>
                  <a:lnTo>
                    <a:pt x="154203" y="455664"/>
                  </a:lnTo>
                </a:path>
              </a:pathLst>
            </a:custGeom>
            <a:solidFill>
              <a:srgbClr val="152038">
                <a:alpha val="0"/>
              </a:srgbClr>
            </a:solidFill>
            <a:ln w="1905" cap="sq">
              <a:solidFill>
                <a:srgbClr val="878593"/>
              </a:solidFill>
              <a:prstDash val="solid"/>
            </a:ln>
          </p:spPr>
          <p:txBody>
            <a:bodyPr rtlCol="0" anchor="ctr"/>
            <a:lstStyle/>
            <a:p>
              <a:pPr algn="ctr"/>
              <a:endParaRPr lang="en-US" altLang="zh-CN"/>
            </a:p>
          </p:txBody>
        </p:sp>
      </p:grpSp>
      <p:sp>
        <p:nvSpPr>
          <p:cNvPr id="53" name="Text Box171">
            <a:extLst>
              <a:ext uri="{FF2B5EF4-FFF2-40B4-BE49-F238E27FC236}">
                <a16:creationId xmlns:a16="http://schemas.microsoft.com/office/drawing/2014/main" id="{B3116744-7C13-48A4-A883-02B02DF67688}"/>
              </a:ext>
            </a:extLst>
          </p:cNvPr>
          <p:cNvSpPr txBox="1"/>
          <p:nvPr/>
        </p:nvSpPr>
        <p:spPr>
          <a:xfrm>
            <a:off x="5974293" y="4207861"/>
            <a:ext cx="4023459" cy="270202"/>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895"/>
              </a:lnSpc>
            </a:pPr>
            <a:r>
              <a:rPr lang="en-US" altLang="zh-CN" sz="1300" b="1" spc="36" dirty="0">
                <a:latin typeface="Montserrat" panose="00000500000000000000" pitchFamily="2" charset="0"/>
                <a:ea typeface="Arial"/>
                <a:cs typeface="Arial"/>
              </a:rPr>
              <a:t>Borioria</a:t>
            </a:r>
            <a:r>
              <a:rPr lang="en-US" altLang="zh-CN" sz="1300" b="1" spc="-118" dirty="0">
                <a:latin typeface="Montserrat" panose="00000500000000000000" pitchFamily="2" charset="0"/>
                <a:ea typeface="Arial"/>
                <a:cs typeface="Arial"/>
              </a:rPr>
              <a:t> </a:t>
            </a:r>
            <a:r>
              <a:rPr lang="en-US" altLang="zh-CN" sz="1300" b="1" spc="83" dirty="0">
                <a:latin typeface="Montserrat" panose="00000500000000000000" pitchFamily="2" charset="0"/>
                <a:ea typeface="Arial"/>
                <a:cs typeface="Arial"/>
              </a:rPr>
              <a:t>quiatur</a:t>
            </a:r>
            <a:r>
              <a:rPr lang="en-US" altLang="zh-CN" sz="1300" b="1" spc="-169" dirty="0">
                <a:latin typeface="Montserrat" panose="00000500000000000000" pitchFamily="2" charset="0"/>
                <a:ea typeface="Arial"/>
                <a:cs typeface="Arial"/>
              </a:rPr>
              <a:t> </a:t>
            </a:r>
            <a:r>
              <a:rPr lang="en-US" altLang="zh-CN" sz="1300" b="1" spc="93" dirty="0">
                <a:latin typeface="Montserrat" panose="00000500000000000000" pitchFamily="2" charset="0"/>
                <a:ea typeface="Arial"/>
                <a:cs typeface="Arial"/>
              </a:rPr>
              <a:t>assum</a:t>
            </a:r>
            <a:r>
              <a:rPr lang="en-US" altLang="zh-CN" sz="1300" b="1" spc="-176" dirty="0">
                <a:latin typeface="Montserrat" panose="00000500000000000000" pitchFamily="2" charset="0"/>
                <a:ea typeface="Arial"/>
                <a:cs typeface="Arial"/>
              </a:rPr>
              <a:t> </a:t>
            </a:r>
            <a:r>
              <a:rPr lang="en-US" altLang="zh-CN" sz="1300" b="1" spc="38" dirty="0">
                <a:latin typeface="Montserrat" panose="00000500000000000000" pitchFamily="2" charset="0"/>
                <a:ea typeface="Arial"/>
                <a:cs typeface="Arial"/>
              </a:rPr>
              <a:t>offic</a:t>
            </a:r>
            <a:r>
              <a:rPr lang="en-US" altLang="zh-CN" sz="1300" b="1" spc="-124" dirty="0">
                <a:latin typeface="Montserrat" panose="00000500000000000000" pitchFamily="2" charset="0"/>
                <a:ea typeface="Arial"/>
                <a:cs typeface="Arial"/>
              </a:rPr>
              <a:t> </a:t>
            </a:r>
            <a:r>
              <a:rPr lang="en-US" altLang="zh-CN" sz="1300" b="1" spc="131" dirty="0">
                <a:latin typeface="Montserrat" panose="00000500000000000000" pitchFamily="2" charset="0"/>
                <a:ea typeface="Arial"/>
                <a:cs typeface="Arial"/>
              </a:rPr>
              <a:t>tem</a:t>
            </a:r>
            <a:r>
              <a:rPr lang="en-US" altLang="zh-CN" sz="1300" b="1" spc="-216" dirty="0">
                <a:latin typeface="Montserrat" panose="00000500000000000000" pitchFamily="2" charset="0"/>
                <a:ea typeface="Arial"/>
                <a:cs typeface="Arial"/>
              </a:rPr>
              <a:t> </a:t>
            </a:r>
            <a:r>
              <a:rPr lang="en-US" altLang="zh-CN" sz="1300" b="1" spc="66" dirty="0">
                <a:latin typeface="Montserrat" panose="00000500000000000000" pitchFamily="2" charset="0"/>
                <a:ea typeface="Arial"/>
                <a:cs typeface="Arial"/>
              </a:rPr>
              <a:t>dellab.</a:t>
            </a:r>
            <a:endParaRPr lang="en-US" altLang="zh-CN" sz="1300" dirty="0">
              <a:latin typeface="Montserrat" panose="00000500000000000000" pitchFamily="2" charset="0"/>
              <a:ea typeface="Arial"/>
              <a:cs typeface="Arial"/>
            </a:endParaRPr>
          </a:p>
        </p:txBody>
      </p:sp>
      <p:sp>
        <p:nvSpPr>
          <p:cNvPr id="54" name="Text Box172">
            <a:extLst>
              <a:ext uri="{FF2B5EF4-FFF2-40B4-BE49-F238E27FC236}">
                <a16:creationId xmlns:a16="http://schemas.microsoft.com/office/drawing/2014/main" id="{7C17B6E9-43CC-442A-8F40-9875C3C32501}"/>
              </a:ext>
            </a:extLst>
          </p:cNvPr>
          <p:cNvSpPr txBox="1"/>
          <p:nvPr/>
        </p:nvSpPr>
        <p:spPr>
          <a:xfrm>
            <a:off x="5974293" y="5013140"/>
            <a:ext cx="3591411" cy="440120"/>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585"/>
              </a:lnSpc>
            </a:pPr>
            <a:r>
              <a:rPr lang="en-US" altLang="zh-CN" sz="1100" b="1" spc="36" dirty="0">
                <a:latin typeface="Montserrat" panose="00000500000000000000" pitchFamily="2" charset="0"/>
                <a:ea typeface="Arial"/>
                <a:cs typeface="Arial"/>
              </a:rPr>
              <a:t>Quiatur</a:t>
            </a:r>
            <a:r>
              <a:rPr lang="en-US" altLang="zh-CN" sz="1100" b="1" spc="-58" dirty="0">
                <a:latin typeface="Montserrat" panose="00000500000000000000" pitchFamily="2" charset="0"/>
                <a:ea typeface="Arial"/>
                <a:cs typeface="Arial"/>
              </a:rPr>
              <a:t> </a:t>
            </a:r>
            <a:r>
              <a:rPr lang="en-US" altLang="zh-CN" sz="1100" b="1" spc="58" dirty="0">
                <a:latin typeface="Montserrat" panose="00000500000000000000" pitchFamily="2" charset="0"/>
                <a:ea typeface="Arial"/>
                <a:cs typeface="Arial"/>
              </a:rPr>
              <a:t>assum</a:t>
            </a:r>
            <a:r>
              <a:rPr lang="en-US" altLang="zh-CN" sz="1100" b="1" spc="-76" dirty="0">
                <a:latin typeface="Montserrat" panose="00000500000000000000" pitchFamily="2" charset="0"/>
                <a:ea typeface="Arial"/>
                <a:cs typeface="Arial"/>
              </a:rPr>
              <a:t> </a:t>
            </a:r>
            <a:r>
              <a:rPr lang="en-US" altLang="zh-CN" sz="1100" b="1" spc="12" dirty="0">
                <a:latin typeface="Montserrat" panose="00000500000000000000" pitchFamily="2" charset="0"/>
                <a:ea typeface="Arial"/>
                <a:cs typeface="Arial"/>
              </a:rPr>
              <a:t>offic</a:t>
            </a:r>
            <a:r>
              <a:rPr lang="en-US" altLang="zh-CN" sz="1100" b="1" spc="-31" dirty="0">
                <a:latin typeface="Montserrat" panose="00000500000000000000" pitchFamily="2" charset="0"/>
                <a:ea typeface="Arial"/>
                <a:cs typeface="Arial"/>
              </a:rPr>
              <a:t> </a:t>
            </a:r>
            <a:r>
              <a:rPr lang="en-US" altLang="zh-CN" sz="1100" b="1" spc="92" dirty="0">
                <a:latin typeface="Montserrat" panose="00000500000000000000" pitchFamily="2" charset="0"/>
                <a:ea typeface="Arial"/>
                <a:cs typeface="Arial"/>
              </a:rPr>
              <a:t>tem</a:t>
            </a:r>
            <a:r>
              <a:rPr lang="en-US" altLang="zh-CN" sz="1100" b="1" spc="-113" dirty="0">
                <a:latin typeface="Montserrat" panose="00000500000000000000" pitchFamily="2" charset="0"/>
                <a:ea typeface="Arial"/>
                <a:cs typeface="Arial"/>
              </a:rPr>
              <a:t> </a:t>
            </a:r>
            <a:r>
              <a:rPr lang="en-US" altLang="zh-CN" sz="1100" b="1" spc="40" dirty="0">
                <a:latin typeface="Montserrat" panose="00000500000000000000" pitchFamily="2" charset="0"/>
                <a:ea typeface="Arial"/>
                <a:cs typeface="Arial"/>
              </a:rPr>
              <a:t>dellab.</a:t>
            </a:r>
            <a:r>
              <a:rPr lang="en-US" altLang="zh-CN" sz="1100" b="1" spc="-62" dirty="0">
                <a:latin typeface="Montserrat" panose="00000500000000000000" pitchFamily="2" charset="0"/>
                <a:ea typeface="Arial"/>
                <a:cs typeface="Arial"/>
              </a:rPr>
              <a:t> </a:t>
            </a:r>
            <a:r>
              <a:rPr lang="en-US" altLang="zh-CN" sz="1100" b="1" spc="69" dirty="0">
                <a:latin typeface="Montserrat" panose="00000500000000000000" pitchFamily="2" charset="0"/>
                <a:ea typeface="Arial"/>
                <a:cs typeface="Arial"/>
              </a:rPr>
              <a:t>Am</a:t>
            </a:r>
            <a:r>
              <a:rPr lang="en-US" altLang="zh-CN" sz="1100" b="1" spc="-89" dirty="0">
                <a:latin typeface="Montserrat" panose="00000500000000000000" pitchFamily="2" charset="0"/>
                <a:ea typeface="Arial"/>
                <a:cs typeface="Arial"/>
              </a:rPr>
              <a:t> </a:t>
            </a:r>
            <a:r>
              <a:rPr lang="en-US" altLang="zh-CN" sz="1100" b="1" spc="49" dirty="0">
                <a:latin typeface="Montserrat" panose="00000500000000000000" pitchFamily="2" charset="0"/>
                <a:ea typeface="Arial"/>
                <a:cs typeface="Arial"/>
              </a:rPr>
              <a:t>voluptate</a:t>
            </a:r>
            <a:r>
              <a:rPr lang="en-US" altLang="zh-CN" sz="1100" b="1" spc="-51" dirty="0">
                <a:latin typeface="Montserrat" panose="00000500000000000000" pitchFamily="2" charset="0"/>
                <a:ea typeface="Arial"/>
                <a:cs typeface="Arial"/>
              </a:rPr>
              <a:t> </a:t>
            </a:r>
            <a:r>
              <a:rPr lang="en-US" altLang="zh-CN" sz="1100" b="1" spc="61" dirty="0">
                <a:latin typeface="Montserrat" panose="00000500000000000000" pitchFamily="2" charset="0"/>
                <a:ea typeface="Arial"/>
                <a:cs typeface="Arial"/>
              </a:rPr>
              <a:t>quisquam</a:t>
            </a:r>
            <a:r>
              <a:rPr lang="en-US" altLang="zh-CN" sz="1100" b="1" spc="-78" dirty="0">
                <a:latin typeface="Montserrat" panose="00000500000000000000" pitchFamily="2" charset="0"/>
                <a:ea typeface="Arial"/>
                <a:cs typeface="Arial"/>
              </a:rPr>
              <a:t> </a:t>
            </a:r>
            <a:r>
              <a:rPr lang="en-US" altLang="zh-CN" sz="1100" b="1" spc="21" dirty="0">
                <a:latin typeface="Montserrat" panose="00000500000000000000" pitchFamily="2" charset="0"/>
                <a:ea typeface="Arial"/>
                <a:cs typeface="Arial"/>
              </a:rPr>
              <a:t>erferferibus</a:t>
            </a:r>
            <a:r>
              <a:rPr lang="en-US" altLang="zh-CN" sz="1100" b="1" spc="-35" dirty="0">
                <a:latin typeface="Montserrat" panose="00000500000000000000" pitchFamily="2" charset="0"/>
                <a:ea typeface="Arial"/>
                <a:cs typeface="Arial"/>
              </a:rPr>
              <a:t> </a:t>
            </a:r>
            <a:r>
              <a:rPr lang="en-US" altLang="zh-CN" sz="1100" b="1" spc="15" dirty="0">
                <a:latin typeface="Montserrat" panose="00000500000000000000" pitchFamily="2" charset="0"/>
                <a:ea typeface="Arial"/>
                <a:cs typeface="Arial"/>
              </a:rPr>
              <a:t>exerro</a:t>
            </a:r>
            <a:r>
              <a:rPr lang="en-US" altLang="zh-CN" sz="1100" b="1" spc="-35" dirty="0">
                <a:latin typeface="Montserrat" panose="00000500000000000000" pitchFamily="2" charset="0"/>
                <a:ea typeface="Arial"/>
                <a:cs typeface="Arial"/>
              </a:rPr>
              <a:t> </a:t>
            </a:r>
            <a:r>
              <a:rPr lang="en-US" altLang="zh-CN" sz="1100" b="1" spc="55" dirty="0">
                <a:latin typeface="Montserrat" panose="00000500000000000000" pitchFamily="2" charset="0"/>
                <a:ea typeface="Arial"/>
                <a:cs typeface="Arial"/>
              </a:rPr>
              <a:t>et</a:t>
            </a:r>
            <a:r>
              <a:rPr lang="en-US" altLang="zh-CN" sz="1100" b="1" spc="-75" dirty="0">
                <a:latin typeface="Montserrat" panose="00000500000000000000" pitchFamily="2" charset="0"/>
                <a:ea typeface="Arial"/>
                <a:cs typeface="Arial"/>
              </a:rPr>
              <a:t> </a:t>
            </a:r>
            <a:r>
              <a:rPr lang="en-US" altLang="zh-CN" sz="1100" b="1" spc="9" dirty="0">
                <a:latin typeface="Montserrat" panose="00000500000000000000" pitchFamily="2" charset="0"/>
                <a:ea typeface="Arial"/>
                <a:cs typeface="Arial"/>
              </a:rPr>
              <a:t>exero.</a:t>
            </a:r>
            <a:endParaRPr lang="en-US" altLang="zh-CN" sz="1100" dirty="0">
              <a:latin typeface="Montserrat" panose="00000500000000000000" pitchFamily="2" charset="0"/>
              <a:ea typeface="Arial"/>
              <a:cs typeface="Arial"/>
            </a:endParaRPr>
          </a:p>
        </p:txBody>
      </p:sp>
      <p:sp>
        <p:nvSpPr>
          <p:cNvPr id="55" name="Text Box173">
            <a:extLst>
              <a:ext uri="{FF2B5EF4-FFF2-40B4-BE49-F238E27FC236}">
                <a16:creationId xmlns:a16="http://schemas.microsoft.com/office/drawing/2014/main" id="{B5174E11-72D3-4624-9512-CC3D7D4662EC}"/>
              </a:ext>
            </a:extLst>
          </p:cNvPr>
          <p:cNvSpPr txBox="1"/>
          <p:nvPr/>
        </p:nvSpPr>
        <p:spPr>
          <a:xfrm>
            <a:off x="5974293" y="6026451"/>
            <a:ext cx="3719012" cy="988476"/>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454"/>
              </a:lnSpc>
            </a:pPr>
            <a:r>
              <a:rPr lang="en-US" altLang="zh-CN" sz="900" b="1" spc="24" dirty="0">
                <a:latin typeface="Montserrat" panose="00000500000000000000" pitchFamily="2" charset="0"/>
                <a:ea typeface="Arial"/>
                <a:cs typeface="Arial"/>
              </a:rPr>
              <a:t>Dolorei</a:t>
            </a:r>
            <a:r>
              <a:rPr lang="en-US" altLang="zh-CN" sz="900" b="1" spc="-80" dirty="0">
                <a:latin typeface="Montserrat" panose="00000500000000000000" pitchFamily="2" charset="0"/>
                <a:ea typeface="Arial"/>
                <a:cs typeface="Arial"/>
              </a:rPr>
              <a:t> </a:t>
            </a:r>
            <a:r>
              <a:rPr lang="en-US" altLang="zh-CN" sz="900" b="1" spc="63" dirty="0">
                <a:latin typeface="Montserrat" panose="00000500000000000000" pitchFamily="2" charset="0"/>
                <a:ea typeface="Arial"/>
                <a:cs typeface="Arial"/>
              </a:rPr>
              <a:t>ctusam,</a:t>
            </a:r>
            <a:r>
              <a:rPr lang="en-US" altLang="zh-CN" sz="900" b="1" spc="-120" dirty="0">
                <a:latin typeface="Montserrat" panose="00000500000000000000" pitchFamily="2" charset="0"/>
                <a:ea typeface="Arial"/>
                <a:cs typeface="Arial"/>
              </a:rPr>
              <a:t> </a:t>
            </a:r>
            <a:r>
              <a:rPr lang="en-US" altLang="zh-CN" sz="900" b="1" spc="57" dirty="0">
                <a:latin typeface="Montserrat" panose="00000500000000000000" pitchFamily="2" charset="0"/>
                <a:ea typeface="Arial"/>
                <a:cs typeface="Arial"/>
              </a:rPr>
              <a:t>que</a:t>
            </a:r>
            <a:r>
              <a:rPr lang="en-US" altLang="zh-CN" sz="900" b="1" spc="-115" dirty="0">
                <a:latin typeface="Montserrat" panose="00000500000000000000" pitchFamily="2" charset="0"/>
                <a:ea typeface="Arial"/>
                <a:cs typeface="Arial"/>
              </a:rPr>
              <a:t> </a:t>
            </a:r>
            <a:r>
              <a:rPr lang="en-US" altLang="zh-CN" sz="900" b="1" spc="57" dirty="0">
                <a:latin typeface="Montserrat" panose="00000500000000000000" pitchFamily="2" charset="0"/>
                <a:ea typeface="Arial"/>
                <a:cs typeface="Arial"/>
              </a:rPr>
              <a:t>venimpore</a:t>
            </a:r>
            <a:r>
              <a:rPr lang="en-US" altLang="zh-CN" sz="900" b="1" spc="-113" dirty="0">
                <a:latin typeface="Montserrat" panose="00000500000000000000" pitchFamily="2" charset="0"/>
                <a:ea typeface="Arial"/>
                <a:cs typeface="Arial"/>
              </a:rPr>
              <a:t> </a:t>
            </a:r>
            <a:r>
              <a:rPr lang="en-US" altLang="zh-CN" sz="900" b="1" spc="43" dirty="0">
                <a:latin typeface="Montserrat" panose="00000500000000000000" pitchFamily="2" charset="0"/>
                <a:ea typeface="Arial"/>
                <a:cs typeface="Arial"/>
              </a:rPr>
              <a:t>suntureces</a:t>
            </a:r>
            <a:r>
              <a:rPr lang="en-US" altLang="zh-CN" sz="900" b="1" spc="-106" dirty="0">
                <a:latin typeface="Montserrat" panose="00000500000000000000" pitchFamily="2" charset="0"/>
                <a:ea typeface="Arial"/>
                <a:cs typeface="Arial"/>
              </a:rPr>
              <a:t> </a:t>
            </a:r>
            <a:r>
              <a:rPr lang="en-US" altLang="zh-CN" sz="900" b="1" spc="48" dirty="0">
                <a:latin typeface="Montserrat" panose="00000500000000000000" pitchFamily="2" charset="0"/>
                <a:ea typeface="Arial"/>
                <a:cs typeface="Arial"/>
              </a:rPr>
              <a:t>inimendus.</a:t>
            </a:r>
            <a:r>
              <a:rPr lang="en-US" altLang="zh-CN" sz="900" b="1" spc="-53" dirty="0">
                <a:latin typeface="Montserrat" panose="00000500000000000000" pitchFamily="2" charset="0"/>
                <a:ea typeface="Arial"/>
                <a:cs typeface="Arial"/>
              </a:rPr>
              <a:t> </a:t>
            </a:r>
            <a:r>
              <a:rPr lang="en-US" altLang="zh-CN" sz="900" spc="27" dirty="0">
                <a:latin typeface="Montserrat" panose="00000500000000000000" pitchFamily="2" charset="0"/>
                <a:ea typeface="Arial"/>
                <a:cs typeface="Arial"/>
              </a:rPr>
              <a:t>Enescitin</a:t>
            </a:r>
            <a:r>
              <a:rPr lang="en-US" altLang="zh-CN" sz="900" spc="-30" dirty="0">
                <a:latin typeface="Montserrat" panose="00000500000000000000" pitchFamily="2" charset="0"/>
                <a:ea typeface="Arial"/>
                <a:cs typeface="Arial"/>
              </a:rPr>
              <a:t> </a:t>
            </a:r>
            <a:r>
              <a:rPr lang="en-US" altLang="zh-CN" sz="900" spc="83" dirty="0">
                <a:latin typeface="Montserrat" panose="00000500000000000000" pitchFamily="2" charset="0"/>
                <a:ea typeface="Arial"/>
                <a:cs typeface="Arial"/>
              </a:rPr>
              <a:t>con</a:t>
            </a:r>
            <a:r>
              <a:rPr lang="en-US" altLang="zh-CN" sz="900" spc="-87" dirty="0">
                <a:latin typeface="Montserrat" panose="00000500000000000000" pitchFamily="2" charset="0"/>
                <a:ea typeface="Arial"/>
                <a:cs typeface="Arial"/>
              </a:rPr>
              <a:t> </a:t>
            </a:r>
            <a:r>
              <a:rPr lang="en-US" altLang="zh-CN" sz="900" spc="82" dirty="0">
                <a:latin typeface="Montserrat" panose="00000500000000000000" pitchFamily="2" charset="0"/>
                <a:ea typeface="Arial"/>
                <a:cs typeface="Arial"/>
              </a:rPr>
              <a:t>nat</a:t>
            </a:r>
            <a:r>
              <a:rPr lang="en-US" altLang="zh-CN" sz="900" spc="-85" dirty="0">
                <a:latin typeface="Montserrat" panose="00000500000000000000" pitchFamily="2" charset="0"/>
                <a:ea typeface="Arial"/>
                <a:cs typeface="Arial"/>
              </a:rPr>
              <a:t> </a:t>
            </a:r>
            <a:r>
              <a:rPr lang="en-US" altLang="zh-CN" sz="900" spc="58" dirty="0">
                <a:latin typeface="Montserrat" panose="00000500000000000000" pitchFamily="2" charset="0"/>
                <a:ea typeface="Arial"/>
                <a:cs typeface="Arial"/>
              </a:rPr>
              <a:t>as</a:t>
            </a:r>
            <a:r>
              <a:rPr lang="en-US" altLang="zh-CN" sz="900" spc="-61" dirty="0">
                <a:latin typeface="Montserrat" panose="00000500000000000000" pitchFamily="2" charset="0"/>
                <a:ea typeface="Arial"/>
                <a:cs typeface="Arial"/>
              </a:rPr>
              <a:t> </a:t>
            </a:r>
            <a:r>
              <a:rPr lang="en-US" altLang="zh-CN" sz="900" spc="46" dirty="0">
                <a:latin typeface="Montserrat" panose="00000500000000000000" pitchFamily="2" charset="0"/>
                <a:ea typeface="Arial"/>
                <a:cs typeface="Arial"/>
              </a:rPr>
              <a:t>esernatis</a:t>
            </a:r>
            <a:r>
              <a:rPr lang="en-US" altLang="zh-CN" sz="900" spc="-48" dirty="0">
                <a:latin typeface="Montserrat" panose="00000500000000000000" pitchFamily="2" charset="0"/>
                <a:ea typeface="Arial"/>
                <a:cs typeface="Arial"/>
              </a:rPr>
              <a:t> </a:t>
            </a:r>
            <a:r>
              <a:rPr lang="en-US" altLang="zh-CN" sz="900" spc="20" dirty="0">
                <a:latin typeface="Montserrat" panose="00000500000000000000" pitchFamily="2" charset="0"/>
                <a:ea typeface="Arial"/>
                <a:cs typeface="Arial"/>
              </a:rPr>
              <a:t>sinis</a:t>
            </a:r>
            <a:r>
              <a:rPr lang="en-US" altLang="zh-CN" sz="900" spc="-24" dirty="0">
                <a:latin typeface="Montserrat" panose="00000500000000000000" pitchFamily="2" charset="0"/>
                <a:ea typeface="Arial"/>
                <a:cs typeface="Arial"/>
              </a:rPr>
              <a:t> </a:t>
            </a:r>
            <a:r>
              <a:rPr lang="en-US" altLang="zh-CN" sz="900" spc="49" dirty="0">
                <a:latin typeface="Montserrat" panose="00000500000000000000" pitchFamily="2" charset="0"/>
                <a:ea typeface="Arial"/>
                <a:cs typeface="Arial"/>
              </a:rPr>
              <a:t>etes</a:t>
            </a:r>
            <a:r>
              <a:rPr lang="en-US" altLang="zh-CN" sz="900" spc="-50" dirty="0">
                <a:latin typeface="Montserrat" panose="00000500000000000000" pitchFamily="2" charset="0"/>
                <a:ea typeface="Arial"/>
                <a:cs typeface="Arial"/>
              </a:rPr>
              <a:t> </a:t>
            </a:r>
            <a:r>
              <a:rPr lang="en-US" altLang="zh-CN" sz="900" spc="100" dirty="0">
                <a:latin typeface="Montserrat" panose="00000500000000000000" pitchFamily="2" charset="0"/>
                <a:ea typeface="Arial"/>
                <a:cs typeface="Arial"/>
              </a:rPr>
              <a:t>eum</a:t>
            </a:r>
            <a:r>
              <a:rPr lang="en-US" altLang="zh-CN" sz="900" spc="-105" dirty="0">
                <a:latin typeface="Montserrat" panose="00000500000000000000" pitchFamily="2" charset="0"/>
                <a:ea typeface="Arial"/>
                <a:cs typeface="Arial"/>
              </a:rPr>
              <a:t> </a:t>
            </a:r>
            <a:r>
              <a:rPr lang="en-US" altLang="zh-CN" sz="900" spc="68" dirty="0">
                <a:latin typeface="Montserrat" panose="00000500000000000000" pitchFamily="2" charset="0"/>
                <a:ea typeface="Arial"/>
                <a:cs typeface="Arial"/>
              </a:rPr>
              <a:t>volupta</a:t>
            </a:r>
            <a:r>
              <a:rPr lang="en-US" altLang="zh-CN" sz="900" spc="-68" dirty="0">
                <a:latin typeface="Montserrat" panose="00000500000000000000" pitchFamily="2" charset="0"/>
                <a:ea typeface="Arial"/>
                <a:cs typeface="Arial"/>
              </a:rPr>
              <a:t> </a:t>
            </a:r>
            <a:r>
              <a:rPr lang="en-US" altLang="zh-CN" sz="900" spc="89" dirty="0">
                <a:latin typeface="Montserrat" panose="00000500000000000000" pitchFamily="2" charset="0"/>
                <a:ea typeface="Arial"/>
                <a:cs typeface="Arial"/>
              </a:rPr>
              <a:t>at</a:t>
            </a:r>
            <a:r>
              <a:rPr lang="en-US" altLang="zh-CN" sz="900" spc="250" dirty="0">
                <a:latin typeface="Montserrat" panose="00000500000000000000" pitchFamily="2" charset="0"/>
                <a:ea typeface="Arial"/>
                <a:cs typeface="Arial"/>
              </a:rPr>
              <a:t> </a:t>
            </a:r>
            <a:r>
              <a:rPr lang="en-US" altLang="zh-CN" sz="900" spc="81" dirty="0">
                <a:latin typeface="Montserrat" panose="00000500000000000000" pitchFamily="2" charset="0"/>
                <a:ea typeface="Arial"/>
                <a:cs typeface="Arial"/>
              </a:rPr>
              <a:t>voluptam</a:t>
            </a:r>
            <a:r>
              <a:rPr lang="en-US" altLang="zh-CN" sz="900" spc="-83" dirty="0">
                <a:latin typeface="Montserrat" panose="00000500000000000000" pitchFamily="2" charset="0"/>
                <a:ea typeface="Arial"/>
                <a:cs typeface="Arial"/>
              </a:rPr>
              <a:t> </a:t>
            </a:r>
            <a:r>
              <a:rPr lang="en-US" altLang="zh-CN" sz="900" spc="49" dirty="0">
                <a:latin typeface="Montserrat" panose="00000500000000000000" pitchFamily="2" charset="0"/>
                <a:ea typeface="Arial"/>
                <a:cs typeface="Arial"/>
              </a:rPr>
              <a:t>voloratist</a:t>
            </a:r>
            <a:r>
              <a:rPr lang="en-US" altLang="zh-CN" sz="900" spc="-50" dirty="0">
                <a:latin typeface="Montserrat" panose="00000500000000000000" pitchFamily="2" charset="0"/>
                <a:ea typeface="Arial"/>
                <a:cs typeface="Arial"/>
              </a:rPr>
              <a:t> </a:t>
            </a:r>
            <a:r>
              <a:rPr lang="en-US" altLang="zh-CN" sz="900" spc="37" dirty="0">
                <a:latin typeface="Montserrat" panose="00000500000000000000" pitchFamily="2" charset="0"/>
                <a:ea typeface="Arial"/>
                <a:cs typeface="Arial"/>
              </a:rPr>
              <a:t>etur?</a:t>
            </a:r>
            <a:r>
              <a:rPr lang="en-US" altLang="zh-CN" sz="900" spc="-40" dirty="0">
                <a:latin typeface="Montserrat" panose="00000500000000000000" pitchFamily="2" charset="0"/>
                <a:ea typeface="Arial"/>
                <a:cs typeface="Arial"/>
              </a:rPr>
              <a:t> </a:t>
            </a:r>
            <a:r>
              <a:rPr lang="en-US" altLang="zh-CN" sz="900" spc="55" dirty="0">
                <a:latin typeface="Montserrat" panose="00000500000000000000" pitchFamily="2" charset="0"/>
                <a:ea typeface="Arial"/>
                <a:cs typeface="Arial"/>
              </a:rPr>
              <a:t>Nequati</a:t>
            </a:r>
            <a:r>
              <a:rPr lang="en-US" altLang="zh-CN" sz="900" spc="-57" dirty="0">
                <a:latin typeface="Montserrat" panose="00000500000000000000" pitchFamily="2" charset="0"/>
                <a:ea typeface="Arial"/>
                <a:cs typeface="Arial"/>
              </a:rPr>
              <a:t> </a:t>
            </a:r>
            <a:r>
              <a:rPr lang="en-US" altLang="zh-CN" sz="900" spc="64" dirty="0">
                <a:latin typeface="Montserrat" panose="00000500000000000000" pitchFamily="2" charset="0"/>
                <a:ea typeface="Arial"/>
                <a:cs typeface="Arial"/>
              </a:rPr>
              <a:t>abores</a:t>
            </a:r>
            <a:r>
              <a:rPr lang="en-US" altLang="zh-CN" sz="900" spc="-66" dirty="0">
                <a:latin typeface="Montserrat" panose="00000500000000000000" pitchFamily="2" charset="0"/>
                <a:ea typeface="Arial"/>
                <a:cs typeface="Arial"/>
              </a:rPr>
              <a:t> </a:t>
            </a:r>
            <a:r>
              <a:rPr lang="en-US" altLang="zh-CN" sz="900" spc="112" dirty="0">
                <a:latin typeface="Montserrat" panose="00000500000000000000" pitchFamily="2" charset="0"/>
                <a:ea typeface="Arial"/>
                <a:cs typeface="Arial"/>
              </a:rPr>
              <a:t>dem</a:t>
            </a:r>
            <a:r>
              <a:rPr lang="en-US" altLang="zh-CN" sz="900" spc="-115" dirty="0">
                <a:latin typeface="Montserrat" panose="00000500000000000000" pitchFamily="2" charset="0"/>
                <a:ea typeface="Arial"/>
                <a:cs typeface="Arial"/>
              </a:rPr>
              <a:t> </a:t>
            </a:r>
            <a:r>
              <a:rPr lang="en-US" altLang="zh-CN" sz="900" spc="66" dirty="0">
                <a:latin typeface="Montserrat" panose="00000500000000000000" pitchFamily="2" charset="0"/>
                <a:ea typeface="Arial"/>
                <a:cs typeface="Arial"/>
              </a:rPr>
              <a:t>estrume</a:t>
            </a:r>
            <a:r>
              <a:rPr lang="en-US" altLang="zh-CN" sz="900" spc="250" dirty="0">
                <a:latin typeface="Montserrat" panose="00000500000000000000" pitchFamily="2" charset="0"/>
                <a:ea typeface="Arial"/>
                <a:cs typeface="Arial"/>
              </a:rPr>
              <a:t> </a:t>
            </a:r>
            <a:r>
              <a:rPr lang="en-US" altLang="zh-CN" sz="900" spc="66" dirty="0">
                <a:latin typeface="Montserrat" panose="00000500000000000000" pitchFamily="2" charset="0"/>
                <a:ea typeface="Arial"/>
                <a:cs typeface="Arial"/>
              </a:rPr>
              <a:t>nobit</a:t>
            </a:r>
            <a:r>
              <a:rPr lang="en-US" altLang="zh-CN" sz="900" spc="-69" dirty="0">
                <a:latin typeface="Montserrat" panose="00000500000000000000" pitchFamily="2" charset="0"/>
                <a:ea typeface="Arial"/>
                <a:cs typeface="Arial"/>
              </a:rPr>
              <a:t> </a:t>
            </a:r>
            <a:r>
              <a:rPr lang="en-US" altLang="zh-CN" sz="900" spc="29" dirty="0">
                <a:latin typeface="Montserrat" panose="00000500000000000000" pitchFamily="2" charset="0"/>
                <a:ea typeface="Arial"/>
                <a:cs typeface="Arial"/>
              </a:rPr>
              <a:t>veris</a:t>
            </a:r>
            <a:r>
              <a:rPr lang="en-US" altLang="zh-CN" sz="900" spc="-35" dirty="0">
                <a:latin typeface="Montserrat" panose="00000500000000000000" pitchFamily="2" charset="0"/>
                <a:ea typeface="Arial"/>
                <a:cs typeface="Arial"/>
              </a:rPr>
              <a:t> </a:t>
            </a:r>
            <a:r>
              <a:rPr lang="en-US" altLang="zh-CN" sz="900" spc="70" dirty="0">
                <a:latin typeface="Montserrat" panose="00000500000000000000" pitchFamily="2" charset="0"/>
                <a:ea typeface="Arial"/>
                <a:cs typeface="Arial"/>
              </a:rPr>
              <a:t>ut</a:t>
            </a:r>
            <a:r>
              <a:rPr lang="en-US" altLang="zh-CN" sz="900" spc="-74" dirty="0">
                <a:latin typeface="Montserrat" panose="00000500000000000000" pitchFamily="2" charset="0"/>
                <a:ea typeface="Arial"/>
                <a:cs typeface="Arial"/>
              </a:rPr>
              <a:t> </a:t>
            </a:r>
            <a:r>
              <a:rPr lang="en-US" altLang="zh-CN" sz="900" spc="107" dirty="0">
                <a:latin typeface="Montserrat" panose="00000500000000000000" pitchFamily="2" charset="0"/>
                <a:ea typeface="Arial"/>
                <a:cs typeface="Arial"/>
              </a:rPr>
              <a:t>ad</a:t>
            </a:r>
            <a:r>
              <a:rPr lang="en-US" altLang="zh-CN" sz="900" spc="-110" dirty="0">
                <a:latin typeface="Montserrat" panose="00000500000000000000" pitchFamily="2" charset="0"/>
                <a:ea typeface="Arial"/>
                <a:cs typeface="Arial"/>
              </a:rPr>
              <a:t> </a:t>
            </a:r>
            <a:r>
              <a:rPr lang="en-US" altLang="zh-CN" sz="900" spc="70" dirty="0">
                <a:latin typeface="Montserrat" panose="00000500000000000000" pitchFamily="2" charset="0"/>
                <a:ea typeface="Arial"/>
                <a:cs typeface="Arial"/>
              </a:rPr>
              <a:t>ut</a:t>
            </a:r>
            <a:r>
              <a:rPr lang="en-US" altLang="zh-CN" sz="900" spc="-74" dirty="0">
                <a:latin typeface="Montserrat" panose="00000500000000000000" pitchFamily="2" charset="0"/>
                <a:ea typeface="Arial"/>
                <a:cs typeface="Arial"/>
              </a:rPr>
              <a:t> </a:t>
            </a:r>
            <a:r>
              <a:rPr lang="en-US" altLang="zh-CN" sz="900" spc="40" dirty="0">
                <a:latin typeface="Montserrat" panose="00000500000000000000" pitchFamily="2" charset="0"/>
                <a:ea typeface="Arial"/>
                <a:cs typeface="Arial"/>
              </a:rPr>
              <a:t>officil</a:t>
            </a:r>
            <a:r>
              <a:rPr lang="en-US" altLang="zh-CN" sz="900" spc="-41" dirty="0">
                <a:latin typeface="Montserrat" panose="00000500000000000000" pitchFamily="2" charset="0"/>
                <a:ea typeface="Arial"/>
                <a:cs typeface="Arial"/>
              </a:rPr>
              <a:t> </a:t>
            </a:r>
            <a:r>
              <a:rPr lang="en-US" altLang="zh-CN" sz="900" spc="57" dirty="0">
                <a:latin typeface="Montserrat" panose="00000500000000000000" pitchFamily="2" charset="0"/>
                <a:ea typeface="Arial"/>
                <a:cs typeface="Arial"/>
              </a:rPr>
              <a:t>laborerro</a:t>
            </a:r>
            <a:r>
              <a:rPr lang="en-US" altLang="zh-CN" sz="900" spc="-61" dirty="0">
                <a:latin typeface="Montserrat" panose="00000500000000000000" pitchFamily="2" charset="0"/>
                <a:ea typeface="Arial"/>
                <a:cs typeface="Arial"/>
              </a:rPr>
              <a:t> </a:t>
            </a:r>
            <a:r>
              <a:rPr lang="en-US" altLang="zh-CN" sz="900" spc="62" dirty="0">
                <a:latin typeface="Montserrat" panose="00000500000000000000" pitchFamily="2" charset="0"/>
                <a:ea typeface="Arial"/>
                <a:cs typeface="Arial"/>
              </a:rPr>
              <a:t>volorrum</a:t>
            </a:r>
            <a:r>
              <a:rPr lang="en-US" altLang="zh-CN" sz="900" spc="-67" dirty="0">
                <a:latin typeface="Montserrat" panose="00000500000000000000" pitchFamily="2" charset="0"/>
                <a:ea typeface="Arial"/>
                <a:cs typeface="Arial"/>
              </a:rPr>
              <a:t> </a:t>
            </a:r>
            <a:r>
              <a:rPr lang="en-US" altLang="zh-CN" sz="900" spc="48" dirty="0">
                <a:latin typeface="Montserrat" panose="00000500000000000000" pitchFamily="2" charset="0"/>
                <a:ea typeface="Arial"/>
                <a:cs typeface="Arial"/>
              </a:rPr>
              <a:t>fugitat.</a:t>
            </a:r>
            <a:r>
              <a:rPr lang="en-US" altLang="zh-CN" sz="900" spc="-49" dirty="0">
                <a:latin typeface="Montserrat" panose="00000500000000000000" pitchFamily="2" charset="0"/>
                <a:ea typeface="Arial"/>
                <a:cs typeface="Arial"/>
              </a:rPr>
              <a:t> </a:t>
            </a:r>
            <a:r>
              <a:rPr lang="en-US" altLang="zh-CN" sz="900" spc="34" dirty="0">
                <a:latin typeface="Montserrat" panose="00000500000000000000" pitchFamily="2" charset="0"/>
                <a:ea typeface="Arial"/>
                <a:cs typeface="Arial"/>
              </a:rPr>
              <a:t>Dolorei</a:t>
            </a:r>
            <a:r>
              <a:rPr lang="en-US" altLang="zh-CN" sz="900" spc="-35" dirty="0">
                <a:latin typeface="Montserrat" panose="00000500000000000000" pitchFamily="2" charset="0"/>
                <a:ea typeface="Arial"/>
                <a:cs typeface="Arial"/>
              </a:rPr>
              <a:t> </a:t>
            </a:r>
            <a:r>
              <a:rPr lang="en-US" altLang="zh-CN" sz="900" spc="62" dirty="0">
                <a:latin typeface="Montserrat" panose="00000500000000000000" pitchFamily="2" charset="0"/>
                <a:ea typeface="Arial"/>
                <a:cs typeface="Arial"/>
              </a:rPr>
              <a:t>ctusam,</a:t>
            </a:r>
            <a:r>
              <a:rPr lang="en-US" altLang="zh-CN" sz="900" spc="-66" dirty="0">
                <a:latin typeface="Montserrat" panose="00000500000000000000" pitchFamily="2" charset="0"/>
                <a:ea typeface="Arial"/>
                <a:cs typeface="Arial"/>
              </a:rPr>
              <a:t> </a:t>
            </a:r>
            <a:r>
              <a:rPr lang="en-US" altLang="zh-CN" sz="900" spc="79" dirty="0">
                <a:latin typeface="Montserrat" panose="00000500000000000000" pitchFamily="2" charset="0"/>
                <a:ea typeface="Arial"/>
                <a:cs typeface="Arial"/>
              </a:rPr>
              <a:t>que</a:t>
            </a:r>
            <a:r>
              <a:rPr lang="en-US" altLang="zh-CN" sz="900" spc="-84" dirty="0">
                <a:latin typeface="Montserrat" panose="00000500000000000000" pitchFamily="2" charset="0"/>
                <a:ea typeface="Arial"/>
                <a:cs typeface="Arial"/>
              </a:rPr>
              <a:t> </a:t>
            </a:r>
            <a:r>
              <a:rPr lang="en-US" altLang="zh-CN" sz="900" spc="69" dirty="0">
                <a:latin typeface="Montserrat" panose="00000500000000000000" pitchFamily="2" charset="0"/>
                <a:ea typeface="Arial"/>
                <a:cs typeface="Arial"/>
              </a:rPr>
              <a:t>venimpore</a:t>
            </a:r>
            <a:r>
              <a:rPr lang="en-US" altLang="zh-CN" sz="900" spc="-77" dirty="0">
                <a:latin typeface="Montserrat" panose="00000500000000000000" pitchFamily="2" charset="0"/>
                <a:ea typeface="Arial"/>
                <a:cs typeface="Arial"/>
              </a:rPr>
              <a:t> </a:t>
            </a:r>
            <a:r>
              <a:rPr lang="en-US" altLang="zh-CN" sz="900" spc="54" dirty="0">
                <a:latin typeface="Montserrat" panose="00000500000000000000" pitchFamily="2" charset="0"/>
                <a:ea typeface="Arial"/>
                <a:cs typeface="Arial"/>
              </a:rPr>
              <a:t>suntureces</a:t>
            </a:r>
            <a:r>
              <a:rPr lang="en-US" altLang="zh-CN" sz="900" spc="-55" dirty="0">
                <a:latin typeface="Montserrat" panose="00000500000000000000" pitchFamily="2" charset="0"/>
                <a:ea typeface="Arial"/>
                <a:cs typeface="Arial"/>
              </a:rPr>
              <a:t> </a:t>
            </a:r>
            <a:r>
              <a:rPr lang="en-US" altLang="zh-CN" sz="900" spc="48" dirty="0">
                <a:latin typeface="Montserrat" panose="00000500000000000000" pitchFamily="2" charset="0"/>
                <a:ea typeface="Arial"/>
                <a:cs typeface="Arial"/>
              </a:rPr>
              <a:t>inimendus.</a:t>
            </a:r>
            <a:endParaRPr lang="en-US" altLang="zh-CN" sz="900" dirty="0">
              <a:latin typeface="Montserrat" panose="00000500000000000000" pitchFamily="2" charset="0"/>
              <a:ea typeface="Arial"/>
              <a:cs typeface="Arial"/>
            </a:endParaRPr>
          </a:p>
        </p:txBody>
      </p:sp>
      <p:sp>
        <p:nvSpPr>
          <p:cNvPr id="56" name="Rectangle 55">
            <a:extLst>
              <a:ext uri="{FF2B5EF4-FFF2-40B4-BE49-F238E27FC236}">
                <a16:creationId xmlns:a16="http://schemas.microsoft.com/office/drawing/2014/main" id="{00797502-840B-4DA6-8BD1-CFFA6B8979CD}"/>
              </a:ext>
            </a:extLst>
          </p:cNvPr>
          <p:cNvSpPr/>
          <p:nvPr/>
        </p:nvSpPr>
        <p:spPr>
          <a:xfrm>
            <a:off x="914398" y="4246240"/>
            <a:ext cx="1926791" cy="186974"/>
          </a:xfrm>
          <a:prstGeom prst="rect">
            <a:avLst/>
          </a:prstGeom>
        </p:spPr>
        <p:txBody>
          <a:bodyPr wrap="square" lIns="0" tIns="0" rIns="0" rtlCol="0">
            <a:spAutoFit/>
          </a:bodyPr>
          <a:lstStyle/>
          <a:p>
            <a:pPr>
              <a:lnSpc>
                <a:spcPts val="1200"/>
              </a:lnSpc>
            </a:pPr>
            <a:r>
              <a:rPr lang="en-US" sz="800" spc="43" dirty="0" err="1">
                <a:latin typeface="Montserrat" panose="00000500000000000000" pitchFamily="2" charset="0"/>
                <a:cs typeface="Calibri Light" panose="020F0302020204030204" pitchFamily="34" charset="0"/>
              </a:rPr>
              <a:t>En</a:t>
            </a:r>
            <a:r>
              <a:rPr lang="en-US" sz="800" spc="43" dirty="0">
                <a:latin typeface="Montserrat" panose="00000500000000000000" pitchFamily="2" charset="0"/>
                <a:cs typeface="Calibri Light" panose="020F0302020204030204" pitchFamily="34" charset="0"/>
              </a:rPr>
              <a:t> H2 </a:t>
            </a:r>
            <a:r>
              <a:rPr lang="en-US" sz="800" spc="43" dirty="0" err="1">
                <a:latin typeface="Montserrat" panose="00000500000000000000" pitchFamily="2" charset="0"/>
                <a:cs typeface="Calibri Light" panose="020F0302020204030204" pitchFamily="34" charset="0"/>
              </a:rPr>
              <a:t>deben</a:t>
            </a:r>
            <a:r>
              <a:rPr lang="en-US" sz="800" spc="43" dirty="0">
                <a:latin typeface="Montserrat" panose="00000500000000000000" pitchFamily="2" charset="0"/>
                <a:cs typeface="Calibri Light" panose="020F0302020204030204" pitchFamily="34" charset="0"/>
              </a:rPr>
              <a:t> ser </a:t>
            </a:r>
            <a:r>
              <a:rPr lang="en-US" sz="800" b="1" spc="43" dirty="0">
                <a:latin typeface="Montserrat" panose="00000500000000000000" pitchFamily="2" charset="0"/>
                <a:cs typeface="Calibri Light" panose="020F0302020204030204" pitchFamily="34" charset="0"/>
              </a:rPr>
              <a:t>Black</a:t>
            </a:r>
            <a:endParaRPr lang="en-US" sz="800" spc="43" dirty="0">
              <a:latin typeface="Montserrat" panose="00000500000000000000" pitchFamily="2" charset="0"/>
              <a:cs typeface="Calibri Light" panose="020F0302020204030204" pitchFamily="34" charset="0"/>
            </a:endParaRPr>
          </a:p>
        </p:txBody>
      </p:sp>
      <p:sp>
        <p:nvSpPr>
          <p:cNvPr id="57" name="Rectangle 56">
            <a:extLst>
              <a:ext uri="{FF2B5EF4-FFF2-40B4-BE49-F238E27FC236}">
                <a16:creationId xmlns:a16="http://schemas.microsoft.com/office/drawing/2014/main" id="{B7F0370F-4D30-4716-B033-3D9B9EB83F10}"/>
              </a:ext>
            </a:extLst>
          </p:cNvPr>
          <p:cNvSpPr/>
          <p:nvPr/>
        </p:nvSpPr>
        <p:spPr>
          <a:xfrm>
            <a:off x="914397" y="5139386"/>
            <a:ext cx="1926791" cy="186974"/>
          </a:xfrm>
          <a:prstGeom prst="rect">
            <a:avLst/>
          </a:prstGeom>
        </p:spPr>
        <p:txBody>
          <a:bodyPr wrap="square" lIns="0" tIns="0" rIns="0" rtlCol="0">
            <a:spAutoFit/>
          </a:bodyPr>
          <a:lstStyle/>
          <a:p>
            <a:pPr>
              <a:lnSpc>
                <a:spcPts val="1200"/>
              </a:lnSpc>
            </a:pPr>
            <a:r>
              <a:rPr lang="en-US" sz="800" spc="43" dirty="0" err="1">
                <a:latin typeface="Montserrat" panose="00000500000000000000" pitchFamily="2" charset="0"/>
                <a:cs typeface="Calibri Light" panose="020F0302020204030204" pitchFamily="34" charset="0"/>
              </a:rPr>
              <a:t>En</a:t>
            </a:r>
            <a:r>
              <a:rPr lang="en-US" sz="800" spc="43" dirty="0">
                <a:latin typeface="Montserrat" panose="00000500000000000000" pitchFamily="2" charset="0"/>
                <a:cs typeface="Calibri Light" panose="020F0302020204030204" pitchFamily="34" charset="0"/>
              </a:rPr>
              <a:t> H3 </a:t>
            </a:r>
            <a:r>
              <a:rPr lang="en-US" sz="800" spc="43" dirty="0" err="1">
                <a:latin typeface="Montserrat" panose="00000500000000000000" pitchFamily="2" charset="0"/>
                <a:cs typeface="Calibri Light" panose="020F0302020204030204" pitchFamily="34" charset="0"/>
              </a:rPr>
              <a:t>deben</a:t>
            </a:r>
            <a:r>
              <a:rPr lang="en-US" sz="800" spc="43" dirty="0">
                <a:latin typeface="Montserrat" panose="00000500000000000000" pitchFamily="2" charset="0"/>
                <a:cs typeface="Calibri Light" panose="020F0302020204030204" pitchFamily="34" charset="0"/>
              </a:rPr>
              <a:t> ser </a:t>
            </a:r>
            <a:r>
              <a:rPr lang="en-US" sz="800" b="1" spc="43" dirty="0">
                <a:latin typeface="Montserrat" panose="00000500000000000000" pitchFamily="2" charset="0"/>
                <a:cs typeface="Calibri Light" panose="020F0302020204030204" pitchFamily="34" charset="0"/>
              </a:rPr>
              <a:t>Medium</a:t>
            </a:r>
            <a:endParaRPr lang="en-US" sz="800" spc="43" dirty="0">
              <a:latin typeface="Montserrat" panose="00000500000000000000" pitchFamily="2" charset="0"/>
              <a:cs typeface="Calibri Light" panose="020F0302020204030204" pitchFamily="34" charset="0"/>
            </a:endParaRPr>
          </a:p>
        </p:txBody>
      </p:sp>
      <p:sp>
        <p:nvSpPr>
          <p:cNvPr id="58" name="Rectangle 57">
            <a:extLst>
              <a:ext uri="{FF2B5EF4-FFF2-40B4-BE49-F238E27FC236}">
                <a16:creationId xmlns:a16="http://schemas.microsoft.com/office/drawing/2014/main" id="{48F567EB-21D4-433B-B8CC-E6FB4E3B789E}"/>
              </a:ext>
            </a:extLst>
          </p:cNvPr>
          <p:cNvSpPr/>
          <p:nvPr/>
        </p:nvSpPr>
        <p:spPr>
          <a:xfrm>
            <a:off x="914397" y="6219506"/>
            <a:ext cx="2171483" cy="186974"/>
          </a:xfrm>
          <a:prstGeom prst="rect">
            <a:avLst/>
          </a:prstGeom>
        </p:spPr>
        <p:txBody>
          <a:bodyPr wrap="square" lIns="0" tIns="0" rIns="0" rtlCol="0">
            <a:spAutoFit/>
          </a:bodyPr>
          <a:lstStyle/>
          <a:p>
            <a:pPr>
              <a:lnSpc>
                <a:spcPts val="1200"/>
              </a:lnSpc>
            </a:pPr>
            <a:r>
              <a:rPr lang="en-US" sz="800" spc="43" dirty="0" err="1">
                <a:latin typeface="Montserrat" panose="00000500000000000000" pitchFamily="2" charset="0"/>
                <a:cs typeface="Calibri Light" panose="020F0302020204030204" pitchFamily="34" charset="0"/>
              </a:rPr>
              <a:t>En</a:t>
            </a:r>
            <a:r>
              <a:rPr lang="en-US" sz="800" spc="43" dirty="0">
                <a:latin typeface="Montserrat" panose="00000500000000000000" pitchFamily="2" charset="0"/>
                <a:cs typeface="Calibri Light" panose="020F0302020204030204" pitchFamily="34" charset="0"/>
              </a:rPr>
              <a:t> H4 la </a:t>
            </a:r>
            <a:r>
              <a:rPr lang="en-US" sz="800" spc="43" dirty="0" err="1">
                <a:latin typeface="Montserrat" panose="00000500000000000000" pitchFamily="2" charset="0"/>
                <a:cs typeface="Calibri Light" panose="020F0302020204030204" pitchFamily="34" charset="0"/>
              </a:rPr>
              <a:t>primera</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línea</a:t>
            </a:r>
            <a:r>
              <a:rPr lang="en-US" sz="800" spc="43" dirty="0">
                <a:latin typeface="Montserrat" panose="00000500000000000000" pitchFamily="2" charset="0"/>
                <a:cs typeface="Calibri Light" panose="020F0302020204030204" pitchFamily="34" charset="0"/>
              </a:rPr>
              <a:t> debe ser </a:t>
            </a:r>
            <a:r>
              <a:rPr lang="en-US" sz="800" spc="43" dirty="0">
                <a:latin typeface="Montserrat Black" panose="00000A00000000000000" pitchFamily="2" charset="0"/>
                <a:cs typeface="Calibri Light" panose="020F0302020204030204" pitchFamily="34" charset="0"/>
              </a:rPr>
              <a:t>Black</a:t>
            </a:r>
          </a:p>
        </p:txBody>
      </p:sp>
      <p:sp>
        <p:nvSpPr>
          <p:cNvPr id="59" name="Rectangle 58">
            <a:extLst>
              <a:ext uri="{FF2B5EF4-FFF2-40B4-BE49-F238E27FC236}">
                <a16:creationId xmlns:a16="http://schemas.microsoft.com/office/drawing/2014/main" id="{E710A2AF-1B5B-420B-B993-CAD0FC1DB75F}"/>
              </a:ext>
            </a:extLst>
          </p:cNvPr>
          <p:cNvSpPr/>
          <p:nvPr/>
        </p:nvSpPr>
        <p:spPr>
          <a:xfrm>
            <a:off x="914748" y="6550496"/>
            <a:ext cx="1802527" cy="340863"/>
          </a:xfrm>
          <a:prstGeom prst="rect">
            <a:avLst/>
          </a:prstGeom>
        </p:spPr>
        <p:txBody>
          <a:bodyPr wrap="square" lIns="0" tIns="0" rIns="0" rtlCol="0">
            <a:spAutoFit/>
          </a:bodyPr>
          <a:lstStyle/>
          <a:p>
            <a:pPr>
              <a:lnSpc>
                <a:spcPts val="1200"/>
              </a:lnSpc>
            </a:pPr>
            <a:r>
              <a:rPr lang="es-ES" sz="800" spc="43" dirty="0">
                <a:latin typeface="Montserrat" panose="00000500000000000000" pitchFamily="2" charset="0"/>
                <a:cs typeface="Calibri Light" panose="020F0302020204030204" pitchFamily="34" charset="0"/>
              </a:rPr>
              <a:t>La letra del cuerpo debe ser Regular</a:t>
            </a:r>
            <a:endParaRPr lang="en-US" sz="800" spc="43" dirty="0">
              <a:latin typeface="Montserrat" panose="00000500000000000000" pitchFamily="2"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D7DC18F4-0952-4F9F-B7BD-C54F4C41B8B3}"/>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68304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Image61"/>
          <p:cNvPicPr>
            <a:picLocks noChangeAspect="1"/>
          </p:cNvPicPr>
          <p:nvPr/>
        </p:nvPicPr>
        <p:blipFill>
          <a:blip r:embed="rId2"/>
          <a:stretch>
            <a:fillRect/>
          </a:stretch>
        </p:blipFill>
        <p:spPr>
          <a:xfrm>
            <a:off x="0" y="0"/>
            <a:ext cx="10058400" cy="7772400"/>
          </a:xfrm>
          <a:prstGeom prst="rect">
            <a:avLst/>
          </a:prstGeom>
          <a:noFill/>
        </p:spPr>
      </p:pic>
      <p:sp>
        <p:nvSpPr>
          <p:cNvPr id="7" name="Path2">
            <a:extLst>
              <a:ext uri="{FF2B5EF4-FFF2-40B4-BE49-F238E27FC236}">
                <a16:creationId xmlns:a16="http://schemas.microsoft.com/office/drawing/2014/main" id="{7001C00D-E30F-4CB3-B26A-5ABCD49A74D4}"/>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endParaRPr>
          </a:p>
        </p:txBody>
      </p:sp>
      <p:sp>
        <p:nvSpPr>
          <p:cNvPr id="8" name="Rectangle: Rounded Corners 7">
            <a:extLst>
              <a:ext uri="{FF2B5EF4-FFF2-40B4-BE49-F238E27FC236}">
                <a16:creationId xmlns:a16="http://schemas.microsoft.com/office/drawing/2014/main" id="{27DC392F-956D-47A9-B5EA-BA1B8E703CDC}"/>
              </a:ext>
            </a:extLst>
          </p:cNvPr>
          <p:cNvSpPr/>
          <p:nvPr/>
        </p:nvSpPr>
        <p:spPr>
          <a:xfrm>
            <a:off x="-2387624" y="1298704"/>
            <a:ext cx="11066512" cy="3811632"/>
          </a:xfrm>
          <a:prstGeom prst="roundRect">
            <a:avLst>
              <a:gd name="adj" fmla="val 50000"/>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3" name="Text Box63"/>
          <p:cNvSpPr txBox="1"/>
          <p:nvPr/>
        </p:nvSpPr>
        <p:spPr>
          <a:xfrm>
            <a:off x="914400" y="2478312"/>
            <a:ext cx="5698976" cy="1367426"/>
          </a:xfrm>
          <a:prstGeom prst="rect">
            <a:avLst/>
          </a:prstGeom>
        </p:spPr>
        <p:txBody>
          <a:bodyPr wrap="square" lIns="0" tIns="0" rIns="0" rtlCol="0">
            <a:spAutoFit/>
          </a:bodyPr>
          <a:lstStyle/>
          <a:p>
            <a:pPr algn="l">
              <a:lnSpc>
                <a:spcPts val="0"/>
              </a:lnSpc>
            </a:pPr>
            <a:endParaRPr lang="en-US" dirty="0">
              <a:latin typeface="Montserrat" panose="00000500000000000000" pitchFamily="2" charset="0"/>
            </a:endParaRPr>
          </a:p>
          <a:p>
            <a:pPr algn="l" rtl="0">
              <a:lnSpc>
                <a:spcPts val="11227"/>
              </a:lnSpc>
            </a:pPr>
            <a:r>
              <a:rPr lang="en-US" altLang="zh-CN" sz="7700" b="1" dirty="0">
                <a:solidFill>
                  <a:srgbClr val="FFFFFF"/>
                </a:solidFill>
                <a:latin typeface="Montserrat" panose="00000500000000000000" pitchFamily="2" charset="0"/>
                <a:ea typeface="Arial"/>
                <a:cs typeface="Arial"/>
              </a:rPr>
              <a:t>Color</a:t>
            </a:r>
            <a:endParaRPr lang="en-US" altLang="zh-CN" sz="7700" dirty="0">
              <a:latin typeface="Montserrat" panose="00000500000000000000" pitchFamily="2" charset="0"/>
              <a:ea typeface="Arial"/>
              <a:cs typeface="Arial"/>
            </a:endParaRPr>
          </a:p>
        </p:txBody>
      </p:sp>
      <p:sp>
        <p:nvSpPr>
          <p:cNvPr id="9" name="Text Box10">
            <a:extLst>
              <a:ext uri="{FF2B5EF4-FFF2-40B4-BE49-F238E27FC236}">
                <a16:creationId xmlns:a16="http://schemas.microsoft.com/office/drawing/2014/main" id="{EC073F5D-EEAD-4405-81A7-0FD5B9853492}"/>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solidFill>
                <a:latin typeface="Montserrat" panose="00000500000000000000" pitchFamily="2" charset="0"/>
                <a:ea typeface="Arial"/>
                <a:cs typeface="Poppins" panose="00000500000000000000" pitchFamily="2" charset="0"/>
              </a:rPr>
              <a:t>Livery</a:t>
            </a:r>
            <a:r>
              <a:rPr lang="en-US" altLang="zh-CN" sz="800" spc="-44" dirty="0">
                <a:solidFill>
                  <a:schemeClr val="bg1"/>
                </a:solidFill>
                <a:latin typeface="Montserrat" panose="00000500000000000000" pitchFamily="2" charset="0"/>
                <a:ea typeface="Arial"/>
                <a:cs typeface="Poppins" panose="00000500000000000000" pitchFamily="2" charset="0"/>
              </a:rPr>
              <a:t> </a:t>
            </a:r>
            <a:r>
              <a:rPr lang="en-US" altLang="zh-CN" sz="800" spc="28" dirty="0">
                <a:solidFill>
                  <a:schemeClr val="bg1"/>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solidFill>
              <a:latin typeface="Montserrat" panose="00000500000000000000" pitchFamily="2" charset="0"/>
              <a:ea typeface="Arial"/>
              <a:cs typeface="Poppins" panose="00000500000000000000" pitchFamily="2" charset="0"/>
            </a:endParaRPr>
          </a:p>
        </p:txBody>
      </p:sp>
    </p:spTree>
    <p:extLst>
      <p:ext uri="{BB962C8B-B14F-4D97-AF65-F5344CB8AC3E}">
        <p14:creationId xmlns:p14="http://schemas.microsoft.com/office/powerpoint/2010/main" val="90197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14399" y="1293912"/>
            <a:ext cx="3754761" cy="802527"/>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Se han especificado desgloses de códigos Pantone, CMYK, RGB y hexadecimales para cada color y no deben ser alterados. Los colores Pantone o CMYK están reservados para aplicaciones de impresión. Para las aplicaciones en pantalla, utilice los colores RGB o hexadecimales.</a:t>
            </a:r>
          </a:p>
        </p:txBody>
      </p:sp>
      <p:cxnSp>
        <p:nvCxnSpPr>
          <p:cNvPr id="18" name="Straight Connector 17">
            <a:extLst>
              <a:ext uri="{FF2B5EF4-FFF2-40B4-BE49-F238E27FC236}">
                <a16:creationId xmlns:a16="http://schemas.microsoft.com/office/drawing/2014/main" id="{48B5B757-7566-41C6-84DE-44A0E52DEF78}"/>
              </a:ext>
            </a:extLst>
          </p:cNvPr>
          <p:cNvCxnSpPr>
            <a:cxnSpLocks/>
          </p:cNvCxnSpPr>
          <p:nvPr/>
        </p:nvCxnSpPr>
        <p:spPr>
          <a:xfrm>
            <a:off x="914399" y="2662064"/>
            <a:ext cx="9144001" cy="0"/>
          </a:xfrm>
          <a:prstGeom prst="line">
            <a:avLst/>
          </a:prstGeom>
          <a:ln w="6350">
            <a:solidFill>
              <a:schemeClr val="bg1">
                <a:lumMod val="65000"/>
                <a:alpha val="36000"/>
              </a:schemeClr>
            </a:solidFill>
          </a:ln>
        </p:spPr>
        <p:style>
          <a:lnRef idx="1">
            <a:schemeClr val="accent1"/>
          </a:lnRef>
          <a:fillRef idx="0">
            <a:schemeClr val="accent1"/>
          </a:fillRef>
          <a:effectRef idx="0">
            <a:schemeClr val="accent1"/>
          </a:effectRef>
          <a:fontRef idx="minor">
            <a:schemeClr val="tx1"/>
          </a:fontRef>
        </p:style>
      </p:cxnSp>
      <p:sp>
        <p:nvSpPr>
          <p:cNvPr id="72" name="Text Box72"/>
          <p:cNvSpPr txBox="1"/>
          <p:nvPr/>
        </p:nvSpPr>
        <p:spPr>
          <a:xfrm>
            <a:off x="914398" y="501824"/>
            <a:ext cx="4225281"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a:solidFill>
                  <a:srgbClr val="755DD5"/>
                </a:solidFill>
                <a:latin typeface="Montserrat" panose="00000500000000000000" pitchFamily="2" charset="0"/>
                <a:ea typeface="Arial"/>
                <a:cs typeface="Arial"/>
              </a:rPr>
              <a:t>Código de </a:t>
            </a:r>
            <a:r>
              <a:rPr lang="en-US" altLang="zh-CN" sz="1600" b="1" spc="-7" dirty="0" err="1">
                <a:solidFill>
                  <a:srgbClr val="755DD5"/>
                </a:solidFill>
                <a:latin typeface="Montserrat" panose="00000500000000000000" pitchFamily="2" charset="0"/>
                <a:ea typeface="Arial"/>
                <a:cs typeface="Arial"/>
              </a:rPr>
              <a:t>colores</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3" name="Rectangle 2">
            <a:extLst>
              <a:ext uri="{FF2B5EF4-FFF2-40B4-BE49-F238E27FC236}">
                <a16:creationId xmlns:a16="http://schemas.microsoft.com/office/drawing/2014/main" id="{7E02DAEA-D62A-45F4-A499-9AAC0040FA89}"/>
              </a:ext>
            </a:extLst>
          </p:cNvPr>
          <p:cNvSpPr/>
          <p:nvPr/>
        </p:nvSpPr>
        <p:spPr>
          <a:xfrm>
            <a:off x="5139680" y="1293912"/>
            <a:ext cx="4210000" cy="494751"/>
          </a:xfrm>
          <a:prstGeom prst="rect">
            <a:avLst/>
          </a:prstGeom>
        </p:spPr>
        <p:txBody>
          <a:bodyPr wrap="square" lIns="0" tIns="0" rIns="0" rtlCol="0">
            <a:spAutoFit/>
          </a:bodyPr>
          <a:lstStyle/>
          <a:p>
            <a:pPr>
              <a:lnSpc>
                <a:spcPts val="1200"/>
              </a:lnSpc>
            </a:pPr>
            <a:r>
              <a:rPr lang="es-ES" sz="800" spc="43" dirty="0">
                <a:latin typeface="Montserrat" panose="00000500000000000000" pitchFamily="2" charset="0"/>
                <a:cs typeface="Calibri Light" panose="020F0302020204030204" pitchFamily="34" charset="0"/>
              </a:rPr>
              <a:t>Los tintes (80%, 60%, 40% y 20%) y los matices de cada color pueden utilizarse para añadir dimensión y variedad a todos los activos de marketing, especialmente en los cuadros y gráficos de datos.</a:t>
            </a:r>
          </a:p>
        </p:txBody>
      </p:sp>
      <p:grpSp>
        <p:nvGrpSpPr>
          <p:cNvPr id="17" name="Group180">
            <a:extLst>
              <a:ext uri="{FF2B5EF4-FFF2-40B4-BE49-F238E27FC236}">
                <a16:creationId xmlns:a16="http://schemas.microsoft.com/office/drawing/2014/main" id="{19A97FC1-D95A-468F-B0CD-13458D45085E}"/>
              </a:ext>
            </a:extLst>
          </p:cNvPr>
          <p:cNvGrpSpPr/>
          <p:nvPr/>
        </p:nvGrpSpPr>
        <p:grpSpPr>
          <a:xfrm>
            <a:off x="914400" y="3765436"/>
            <a:ext cx="1229779" cy="1193800"/>
            <a:chOff x="914400" y="3765436"/>
            <a:chExt cx="1229779" cy="1193800"/>
          </a:xfrm>
        </p:grpSpPr>
        <p:sp>
          <p:nvSpPr>
            <p:cNvPr id="19" name="Path181">
              <a:extLst>
                <a:ext uri="{FF2B5EF4-FFF2-40B4-BE49-F238E27FC236}">
                  <a16:creationId xmlns:a16="http://schemas.microsoft.com/office/drawing/2014/main" id="{59DF2B6E-8FBA-4550-9593-1A1C0ACA69A4}"/>
                </a:ext>
              </a:extLst>
            </p:cNvPr>
            <p:cNvSpPr/>
            <p:nvPr/>
          </p:nvSpPr>
          <p:spPr>
            <a:xfrm>
              <a:off x="914400" y="3765436"/>
              <a:ext cx="1229779" cy="895350"/>
            </a:xfrm>
            <a:custGeom>
              <a:avLst/>
              <a:gdLst/>
              <a:ahLst/>
              <a:cxnLst/>
              <a:rect l="l" t="t" r="r" b="b"/>
              <a:pathLst>
                <a:path w="1229779" h="895350">
                  <a:moveTo>
                    <a:pt x="0" y="895350"/>
                  </a:moveTo>
                  <a:lnTo>
                    <a:pt x="1229779" y="895350"/>
                  </a:lnTo>
                  <a:lnTo>
                    <a:pt x="1229779" y="0"/>
                  </a:lnTo>
                  <a:lnTo>
                    <a:pt x="0" y="0"/>
                  </a:lnTo>
                  <a:lnTo>
                    <a:pt x="0" y="895350"/>
                  </a:lnTo>
                  <a:close/>
                </a:path>
              </a:pathLst>
            </a:custGeom>
            <a:solidFill>
              <a:srgbClr val="755DD5"/>
            </a:solidFill>
            <a:ln w="0" cap="sq">
              <a:noFill/>
              <a:prstDash val="solid"/>
            </a:ln>
          </p:spPr>
          <p:txBody>
            <a:bodyPr rtlCol="0" anchor="ctr"/>
            <a:lstStyle/>
            <a:p>
              <a:pPr algn="ctr"/>
              <a:endParaRPr lang="en-US" altLang="zh-CN"/>
            </a:p>
          </p:txBody>
        </p:sp>
        <p:sp>
          <p:nvSpPr>
            <p:cNvPr id="26" name="Path182">
              <a:extLst>
                <a:ext uri="{FF2B5EF4-FFF2-40B4-BE49-F238E27FC236}">
                  <a16:creationId xmlns:a16="http://schemas.microsoft.com/office/drawing/2014/main" id="{086409EB-3C03-430B-9B98-E6D02CBEE7AE}"/>
                </a:ext>
              </a:extLst>
            </p:cNvPr>
            <p:cNvSpPr/>
            <p:nvPr/>
          </p:nvSpPr>
          <p:spPr>
            <a:xfrm>
              <a:off x="914400"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836BD9"/>
            </a:solidFill>
            <a:ln w="0" cap="sq">
              <a:noFill/>
              <a:prstDash val="solid"/>
            </a:ln>
          </p:spPr>
          <p:txBody>
            <a:bodyPr rtlCol="0" anchor="ctr"/>
            <a:lstStyle/>
            <a:p>
              <a:pPr algn="ctr"/>
              <a:endParaRPr lang="en-US" altLang="zh-CN"/>
            </a:p>
          </p:txBody>
        </p:sp>
        <p:sp>
          <p:nvSpPr>
            <p:cNvPr id="27" name="Path183">
              <a:extLst>
                <a:ext uri="{FF2B5EF4-FFF2-40B4-BE49-F238E27FC236}">
                  <a16:creationId xmlns:a16="http://schemas.microsoft.com/office/drawing/2014/main" id="{407A8C52-74E2-4C1D-AE7C-DD8F795838F2}"/>
                </a:ext>
              </a:extLst>
            </p:cNvPr>
            <p:cNvSpPr/>
            <p:nvPr/>
          </p:nvSpPr>
          <p:spPr>
            <a:xfrm>
              <a:off x="1529283"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BAA4EA"/>
            </a:solidFill>
            <a:ln w="0" cap="sq">
              <a:noFill/>
              <a:prstDash val="solid"/>
            </a:ln>
          </p:spPr>
          <p:txBody>
            <a:bodyPr rtlCol="0" anchor="ctr"/>
            <a:lstStyle/>
            <a:p>
              <a:pPr algn="ctr"/>
              <a:endParaRPr lang="en-US" altLang="zh-CN"/>
            </a:p>
          </p:txBody>
        </p:sp>
        <p:sp>
          <p:nvSpPr>
            <p:cNvPr id="28" name="Path184">
              <a:extLst>
                <a:ext uri="{FF2B5EF4-FFF2-40B4-BE49-F238E27FC236}">
                  <a16:creationId xmlns:a16="http://schemas.microsoft.com/office/drawing/2014/main" id="{036070CC-54C7-408C-BFBF-F74774918E7A}"/>
                </a:ext>
              </a:extLst>
            </p:cNvPr>
            <p:cNvSpPr/>
            <p:nvPr/>
          </p:nvSpPr>
          <p:spPr>
            <a:xfrm>
              <a:off x="1221842" y="4660786"/>
              <a:ext cx="307441" cy="298450"/>
            </a:xfrm>
            <a:custGeom>
              <a:avLst/>
              <a:gdLst/>
              <a:ahLst/>
              <a:cxnLst/>
              <a:rect l="l" t="t" r="r" b="b"/>
              <a:pathLst>
                <a:path w="307441" h="298450">
                  <a:moveTo>
                    <a:pt x="0" y="298450"/>
                  </a:moveTo>
                  <a:lnTo>
                    <a:pt x="307442" y="298450"/>
                  </a:lnTo>
                  <a:lnTo>
                    <a:pt x="307442" y="0"/>
                  </a:lnTo>
                  <a:lnTo>
                    <a:pt x="0" y="0"/>
                  </a:lnTo>
                  <a:lnTo>
                    <a:pt x="0" y="298450"/>
                  </a:lnTo>
                  <a:close/>
                </a:path>
              </a:pathLst>
            </a:custGeom>
            <a:solidFill>
              <a:srgbClr val="9E87E2"/>
            </a:solidFill>
            <a:ln w="0" cap="sq">
              <a:noFill/>
              <a:prstDash val="solid"/>
            </a:ln>
          </p:spPr>
          <p:txBody>
            <a:bodyPr rtlCol="0" anchor="ctr"/>
            <a:lstStyle/>
            <a:p>
              <a:pPr algn="ctr"/>
              <a:endParaRPr lang="en-US" altLang="zh-CN"/>
            </a:p>
          </p:txBody>
        </p:sp>
        <p:sp>
          <p:nvSpPr>
            <p:cNvPr id="29" name="Path185">
              <a:extLst>
                <a:ext uri="{FF2B5EF4-FFF2-40B4-BE49-F238E27FC236}">
                  <a16:creationId xmlns:a16="http://schemas.microsoft.com/office/drawing/2014/main" id="{E5B871D5-FBCD-4B91-AA7E-AC14E535B29B}"/>
                </a:ext>
              </a:extLst>
            </p:cNvPr>
            <p:cNvSpPr/>
            <p:nvPr/>
          </p:nvSpPr>
          <p:spPr>
            <a:xfrm>
              <a:off x="1836738" y="4660786"/>
              <a:ext cx="307441" cy="298450"/>
            </a:xfrm>
            <a:custGeom>
              <a:avLst/>
              <a:gdLst/>
              <a:ahLst/>
              <a:cxnLst/>
              <a:rect l="l" t="t" r="r" b="b"/>
              <a:pathLst>
                <a:path w="307441" h="298450">
                  <a:moveTo>
                    <a:pt x="0" y="298450"/>
                  </a:moveTo>
                  <a:lnTo>
                    <a:pt x="307442" y="298450"/>
                  </a:lnTo>
                  <a:lnTo>
                    <a:pt x="307442" y="0"/>
                  </a:lnTo>
                  <a:lnTo>
                    <a:pt x="0" y="0"/>
                  </a:lnTo>
                  <a:lnTo>
                    <a:pt x="0" y="298450"/>
                  </a:lnTo>
                  <a:close/>
                </a:path>
              </a:pathLst>
            </a:custGeom>
            <a:solidFill>
              <a:srgbClr val="E3CEF7"/>
            </a:solidFill>
            <a:ln w="0" cap="sq">
              <a:noFill/>
              <a:prstDash val="solid"/>
            </a:ln>
          </p:spPr>
          <p:txBody>
            <a:bodyPr rtlCol="0" anchor="ctr"/>
            <a:lstStyle/>
            <a:p>
              <a:pPr algn="ctr"/>
              <a:endParaRPr lang="en-US" altLang="zh-CN"/>
            </a:p>
          </p:txBody>
        </p:sp>
      </p:grpSp>
      <p:grpSp>
        <p:nvGrpSpPr>
          <p:cNvPr id="30" name="Group186">
            <a:extLst>
              <a:ext uri="{FF2B5EF4-FFF2-40B4-BE49-F238E27FC236}">
                <a16:creationId xmlns:a16="http://schemas.microsoft.com/office/drawing/2014/main" id="{844EF28B-1EE4-4F0F-AC8C-2CD45145EEF6}"/>
              </a:ext>
            </a:extLst>
          </p:cNvPr>
          <p:cNvGrpSpPr/>
          <p:nvPr/>
        </p:nvGrpSpPr>
        <p:grpSpPr>
          <a:xfrm>
            <a:off x="3805771" y="3765436"/>
            <a:ext cx="1229779" cy="1193800"/>
            <a:chOff x="3805771" y="3765436"/>
            <a:chExt cx="1229779" cy="1193800"/>
          </a:xfrm>
        </p:grpSpPr>
        <p:sp>
          <p:nvSpPr>
            <p:cNvPr id="31" name="Path187">
              <a:extLst>
                <a:ext uri="{FF2B5EF4-FFF2-40B4-BE49-F238E27FC236}">
                  <a16:creationId xmlns:a16="http://schemas.microsoft.com/office/drawing/2014/main" id="{81E24C5F-A04E-45D4-B919-A63F94C3E9BA}"/>
                </a:ext>
              </a:extLst>
            </p:cNvPr>
            <p:cNvSpPr/>
            <p:nvPr/>
          </p:nvSpPr>
          <p:spPr>
            <a:xfrm>
              <a:off x="3805771"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4F8ED6"/>
            </a:solidFill>
            <a:ln w="0" cap="sq">
              <a:noFill/>
              <a:prstDash val="solid"/>
            </a:ln>
          </p:spPr>
          <p:txBody>
            <a:bodyPr rtlCol="0" anchor="ctr"/>
            <a:lstStyle/>
            <a:p>
              <a:pPr algn="ctr"/>
              <a:endParaRPr lang="en-US" altLang="zh-CN"/>
            </a:p>
          </p:txBody>
        </p:sp>
        <p:sp>
          <p:nvSpPr>
            <p:cNvPr id="32" name="Path188">
              <a:extLst>
                <a:ext uri="{FF2B5EF4-FFF2-40B4-BE49-F238E27FC236}">
                  <a16:creationId xmlns:a16="http://schemas.microsoft.com/office/drawing/2014/main" id="{8AC1781C-09B6-4035-8BA1-DFB4C9C2FC08}"/>
                </a:ext>
              </a:extLst>
            </p:cNvPr>
            <p:cNvSpPr/>
            <p:nvPr/>
          </p:nvSpPr>
          <p:spPr>
            <a:xfrm>
              <a:off x="4420654"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95CDED"/>
            </a:solidFill>
            <a:ln w="0" cap="sq">
              <a:noFill/>
              <a:prstDash val="solid"/>
            </a:ln>
          </p:spPr>
          <p:txBody>
            <a:bodyPr rtlCol="0" anchor="ctr"/>
            <a:lstStyle/>
            <a:p>
              <a:pPr algn="ctr"/>
              <a:endParaRPr lang="en-US" altLang="zh-CN"/>
            </a:p>
          </p:txBody>
        </p:sp>
        <p:sp>
          <p:nvSpPr>
            <p:cNvPr id="33" name="Path189">
              <a:extLst>
                <a:ext uri="{FF2B5EF4-FFF2-40B4-BE49-F238E27FC236}">
                  <a16:creationId xmlns:a16="http://schemas.microsoft.com/office/drawing/2014/main" id="{FCDAB15F-F244-4EE8-AB89-090B5CFD5EC6}"/>
                </a:ext>
              </a:extLst>
            </p:cNvPr>
            <p:cNvSpPr/>
            <p:nvPr/>
          </p:nvSpPr>
          <p:spPr>
            <a:xfrm>
              <a:off x="4113213" y="4660786"/>
              <a:ext cx="307441" cy="298450"/>
            </a:xfrm>
            <a:custGeom>
              <a:avLst/>
              <a:gdLst/>
              <a:ahLst/>
              <a:cxnLst/>
              <a:rect l="l" t="t" r="r" b="b"/>
              <a:pathLst>
                <a:path w="307441" h="298450">
                  <a:moveTo>
                    <a:pt x="0" y="298450"/>
                  </a:moveTo>
                  <a:lnTo>
                    <a:pt x="307442" y="298450"/>
                  </a:lnTo>
                  <a:lnTo>
                    <a:pt x="307442" y="0"/>
                  </a:lnTo>
                  <a:lnTo>
                    <a:pt x="0" y="0"/>
                  </a:lnTo>
                  <a:lnTo>
                    <a:pt x="0" y="298450"/>
                  </a:lnTo>
                  <a:close/>
                </a:path>
              </a:pathLst>
            </a:custGeom>
            <a:solidFill>
              <a:srgbClr val="6BA7DF"/>
            </a:solidFill>
            <a:ln w="0" cap="sq">
              <a:noFill/>
              <a:prstDash val="solid"/>
            </a:ln>
          </p:spPr>
          <p:txBody>
            <a:bodyPr rtlCol="0" anchor="ctr"/>
            <a:lstStyle/>
            <a:p>
              <a:pPr algn="ctr"/>
              <a:endParaRPr lang="en-US" altLang="zh-CN"/>
            </a:p>
          </p:txBody>
        </p:sp>
        <p:sp>
          <p:nvSpPr>
            <p:cNvPr id="34" name="Path190">
              <a:extLst>
                <a:ext uri="{FF2B5EF4-FFF2-40B4-BE49-F238E27FC236}">
                  <a16:creationId xmlns:a16="http://schemas.microsoft.com/office/drawing/2014/main" id="{2902249E-846A-49BE-A48C-27F26E57117A}"/>
                </a:ext>
              </a:extLst>
            </p:cNvPr>
            <p:cNvSpPr/>
            <p:nvPr/>
          </p:nvSpPr>
          <p:spPr>
            <a:xfrm>
              <a:off x="4728096"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B1E6F6"/>
            </a:solidFill>
            <a:ln w="0" cap="sq">
              <a:noFill/>
              <a:prstDash val="solid"/>
            </a:ln>
          </p:spPr>
          <p:txBody>
            <a:bodyPr rtlCol="0" anchor="ctr"/>
            <a:lstStyle/>
            <a:p>
              <a:pPr algn="ctr"/>
              <a:endParaRPr lang="en-US" altLang="zh-CN"/>
            </a:p>
          </p:txBody>
        </p:sp>
        <p:sp>
          <p:nvSpPr>
            <p:cNvPr id="35" name="Path191">
              <a:extLst>
                <a:ext uri="{FF2B5EF4-FFF2-40B4-BE49-F238E27FC236}">
                  <a16:creationId xmlns:a16="http://schemas.microsoft.com/office/drawing/2014/main" id="{DF3D3FE7-712F-4F84-A1F4-FE51B92FC35C}"/>
                </a:ext>
              </a:extLst>
            </p:cNvPr>
            <p:cNvSpPr/>
            <p:nvPr/>
          </p:nvSpPr>
          <p:spPr>
            <a:xfrm>
              <a:off x="3805771" y="3765436"/>
              <a:ext cx="1229779" cy="895350"/>
            </a:xfrm>
            <a:custGeom>
              <a:avLst/>
              <a:gdLst/>
              <a:ahLst/>
              <a:cxnLst/>
              <a:rect l="l" t="t" r="r" b="b"/>
              <a:pathLst>
                <a:path w="1229779" h="895350">
                  <a:moveTo>
                    <a:pt x="0" y="895350"/>
                  </a:moveTo>
                  <a:lnTo>
                    <a:pt x="1229779" y="895350"/>
                  </a:lnTo>
                  <a:lnTo>
                    <a:pt x="1229779" y="0"/>
                  </a:lnTo>
                  <a:lnTo>
                    <a:pt x="0" y="0"/>
                  </a:lnTo>
                  <a:lnTo>
                    <a:pt x="0" y="895350"/>
                  </a:lnTo>
                  <a:close/>
                </a:path>
              </a:pathLst>
            </a:custGeom>
            <a:solidFill>
              <a:srgbClr val="4181D1"/>
            </a:solidFill>
            <a:ln w="0" cap="sq">
              <a:noFill/>
              <a:prstDash val="solid"/>
            </a:ln>
          </p:spPr>
          <p:txBody>
            <a:bodyPr rtlCol="0" anchor="ctr"/>
            <a:lstStyle/>
            <a:p>
              <a:pPr algn="ctr"/>
              <a:endParaRPr lang="en-US" altLang="zh-CN"/>
            </a:p>
          </p:txBody>
        </p:sp>
      </p:grpSp>
      <p:sp>
        <p:nvSpPr>
          <p:cNvPr id="37" name="Path193">
            <a:extLst>
              <a:ext uri="{FF2B5EF4-FFF2-40B4-BE49-F238E27FC236}">
                <a16:creationId xmlns:a16="http://schemas.microsoft.com/office/drawing/2014/main" id="{A4EA8F6D-F68A-4D11-8254-C3597CF905B1}"/>
              </a:ext>
            </a:extLst>
          </p:cNvPr>
          <p:cNvSpPr/>
          <p:nvPr/>
        </p:nvSpPr>
        <p:spPr>
          <a:xfrm>
            <a:off x="6695923"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000000">
              <a:alpha val="80000"/>
            </a:srgbClr>
          </a:solidFill>
          <a:ln w="0" cap="sq">
            <a:noFill/>
            <a:prstDash val="solid"/>
          </a:ln>
        </p:spPr>
        <p:txBody>
          <a:bodyPr rtlCol="0" anchor="ctr"/>
          <a:lstStyle/>
          <a:p>
            <a:pPr algn="ctr"/>
            <a:endParaRPr lang="en-US" altLang="zh-CN"/>
          </a:p>
        </p:txBody>
      </p:sp>
      <p:sp>
        <p:nvSpPr>
          <p:cNvPr id="38" name="Path194">
            <a:extLst>
              <a:ext uri="{FF2B5EF4-FFF2-40B4-BE49-F238E27FC236}">
                <a16:creationId xmlns:a16="http://schemas.microsoft.com/office/drawing/2014/main" id="{5D663958-C350-43A8-B963-14794D9767B4}"/>
              </a:ext>
            </a:extLst>
          </p:cNvPr>
          <p:cNvSpPr/>
          <p:nvPr/>
        </p:nvSpPr>
        <p:spPr>
          <a:xfrm>
            <a:off x="7310806"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000000">
              <a:alpha val="40000"/>
            </a:srgbClr>
          </a:solidFill>
          <a:ln w="0" cap="sq">
            <a:noFill/>
            <a:prstDash val="solid"/>
          </a:ln>
        </p:spPr>
        <p:txBody>
          <a:bodyPr rtlCol="0" anchor="ctr"/>
          <a:lstStyle/>
          <a:p>
            <a:pPr algn="ctr"/>
            <a:endParaRPr lang="en-US" altLang="zh-CN"/>
          </a:p>
        </p:txBody>
      </p:sp>
      <p:sp>
        <p:nvSpPr>
          <p:cNvPr id="39" name="Path195">
            <a:extLst>
              <a:ext uri="{FF2B5EF4-FFF2-40B4-BE49-F238E27FC236}">
                <a16:creationId xmlns:a16="http://schemas.microsoft.com/office/drawing/2014/main" id="{0D697652-AE1D-4818-804F-D4D86E8E61A3}"/>
              </a:ext>
            </a:extLst>
          </p:cNvPr>
          <p:cNvSpPr/>
          <p:nvPr/>
        </p:nvSpPr>
        <p:spPr>
          <a:xfrm>
            <a:off x="7003364"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000000">
              <a:alpha val="60000"/>
            </a:srgbClr>
          </a:solidFill>
          <a:ln w="0" cap="sq">
            <a:noFill/>
            <a:prstDash val="solid"/>
          </a:ln>
        </p:spPr>
        <p:txBody>
          <a:bodyPr rtlCol="0" anchor="ctr"/>
          <a:lstStyle/>
          <a:p>
            <a:pPr algn="ctr"/>
            <a:endParaRPr lang="en-US" altLang="zh-CN"/>
          </a:p>
        </p:txBody>
      </p:sp>
      <p:sp>
        <p:nvSpPr>
          <p:cNvPr id="40" name="Path196">
            <a:extLst>
              <a:ext uri="{FF2B5EF4-FFF2-40B4-BE49-F238E27FC236}">
                <a16:creationId xmlns:a16="http://schemas.microsoft.com/office/drawing/2014/main" id="{9C5BECDB-A0DA-4F1C-9770-96BB01BC584B}"/>
              </a:ext>
            </a:extLst>
          </p:cNvPr>
          <p:cNvSpPr/>
          <p:nvPr/>
        </p:nvSpPr>
        <p:spPr>
          <a:xfrm>
            <a:off x="7618260" y="4660786"/>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000000">
              <a:alpha val="20000"/>
            </a:srgbClr>
          </a:solidFill>
          <a:ln w="0" cap="sq">
            <a:noFill/>
            <a:prstDash val="solid"/>
          </a:ln>
        </p:spPr>
        <p:txBody>
          <a:bodyPr rtlCol="0" anchor="ctr"/>
          <a:lstStyle/>
          <a:p>
            <a:pPr algn="ctr"/>
            <a:endParaRPr lang="en-US" altLang="zh-CN"/>
          </a:p>
        </p:txBody>
      </p:sp>
      <p:sp>
        <p:nvSpPr>
          <p:cNvPr id="41" name="Path197">
            <a:extLst>
              <a:ext uri="{FF2B5EF4-FFF2-40B4-BE49-F238E27FC236}">
                <a16:creationId xmlns:a16="http://schemas.microsoft.com/office/drawing/2014/main" id="{9D7A8156-5B44-4038-85CA-BA77CC7AD455}"/>
              </a:ext>
            </a:extLst>
          </p:cNvPr>
          <p:cNvSpPr/>
          <p:nvPr/>
        </p:nvSpPr>
        <p:spPr>
          <a:xfrm>
            <a:off x="6697129" y="3765436"/>
            <a:ext cx="1229780" cy="895350"/>
          </a:xfrm>
          <a:custGeom>
            <a:avLst/>
            <a:gdLst/>
            <a:ahLst/>
            <a:cxnLst/>
            <a:rect l="l" t="t" r="r" b="b"/>
            <a:pathLst>
              <a:path w="1229780" h="895350">
                <a:moveTo>
                  <a:pt x="0" y="895350"/>
                </a:moveTo>
                <a:lnTo>
                  <a:pt x="1229779" y="895350"/>
                </a:lnTo>
                <a:lnTo>
                  <a:pt x="1229779" y="0"/>
                </a:lnTo>
                <a:lnTo>
                  <a:pt x="0" y="0"/>
                </a:lnTo>
                <a:lnTo>
                  <a:pt x="0" y="895350"/>
                </a:lnTo>
                <a:close/>
              </a:path>
            </a:pathLst>
          </a:custGeom>
          <a:solidFill>
            <a:srgbClr val="000000"/>
          </a:solidFill>
          <a:ln w="0" cap="sq">
            <a:noFill/>
            <a:prstDash val="solid"/>
          </a:ln>
        </p:spPr>
        <p:txBody>
          <a:bodyPr rtlCol="0" anchor="ctr"/>
          <a:lstStyle/>
          <a:p>
            <a:pPr algn="ctr"/>
            <a:endParaRPr lang="en-US" altLang="zh-CN"/>
          </a:p>
        </p:txBody>
      </p:sp>
      <p:grpSp>
        <p:nvGrpSpPr>
          <p:cNvPr id="42" name="Group198">
            <a:extLst>
              <a:ext uri="{FF2B5EF4-FFF2-40B4-BE49-F238E27FC236}">
                <a16:creationId xmlns:a16="http://schemas.microsoft.com/office/drawing/2014/main" id="{5703C290-9A04-41A7-8992-F05BAB98DD66}"/>
              </a:ext>
            </a:extLst>
          </p:cNvPr>
          <p:cNvGrpSpPr/>
          <p:nvPr/>
        </p:nvGrpSpPr>
        <p:grpSpPr>
          <a:xfrm>
            <a:off x="914400" y="5406200"/>
            <a:ext cx="1229779" cy="1194752"/>
            <a:chOff x="914400" y="5406200"/>
            <a:chExt cx="1229779" cy="1194752"/>
          </a:xfrm>
        </p:grpSpPr>
        <p:sp>
          <p:nvSpPr>
            <p:cNvPr id="43" name="Path199">
              <a:extLst>
                <a:ext uri="{FF2B5EF4-FFF2-40B4-BE49-F238E27FC236}">
                  <a16:creationId xmlns:a16="http://schemas.microsoft.com/office/drawing/2014/main" id="{1EC23C46-AC0C-4E4B-872A-44017F870DD4}"/>
                </a:ext>
              </a:extLst>
            </p:cNvPr>
            <p:cNvSpPr/>
            <p:nvPr/>
          </p:nvSpPr>
          <p:spPr>
            <a:xfrm>
              <a:off x="914400" y="6302502"/>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C8C8D3">
                <a:alpha val="80000"/>
              </a:srgbClr>
            </a:solidFill>
            <a:ln w="0" cap="sq">
              <a:noFill/>
              <a:prstDash val="solid"/>
            </a:ln>
          </p:spPr>
          <p:txBody>
            <a:bodyPr rtlCol="0" anchor="ctr"/>
            <a:lstStyle/>
            <a:p>
              <a:pPr algn="ctr"/>
              <a:endParaRPr lang="en-US" altLang="zh-CN"/>
            </a:p>
          </p:txBody>
        </p:sp>
        <p:sp>
          <p:nvSpPr>
            <p:cNvPr id="44" name="Path200">
              <a:extLst>
                <a:ext uri="{FF2B5EF4-FFF2-40B4-BE49-F238E27FC236}">
                  <a16:creationId xmlns:a16="http://schemas.microsoft.com/office/drawing/2014/main" id="{E51A5A94-4BBA-4C04-9945-E534F61F0E1D}"/>
                </a:ext>
              </a:extLst>
            </p:cNvPr>
            <p:cNvSpPr/>
            <p:nvPr/>
          </p:nvSpPr>
          <p:spPr>
            <a:xfrm>
              <a:off x="1529283" y="6302502"/>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C8C8D3">
                <a:alpha val="40000"/>
              </a:srgbClr>
            </a:solidFill>
            <a:ln w="0" cap="sq">
              <a:noFill/>
              <a:prstDash val="solid"/>
            </a:ln>
          </p:spPr>
          <p:txBody>
            <a:bodyPr rtlCol="0" anchor="ctr"/>
            <a:lstStyle/>
            <a:p>
              <a:pPr algn="ctr"/>
              <a:endParaRPr lang="en-US" altLang="zh-CN"/>
            </a:p>
          </p:txBody>
        </p:sp>
        <p:sp>
          <p:nvSpPr>
            <p:cNvPr id="45" name="Path201">
              <a:extLst>
                <a:ext uri="{FF2B5EF4-FFF2-40B4-BE49-F238E27FC236}">
                  <a16:creationId xmlns:a16="http://schemas.microsoft.com/office/drawing/2014/main" id="{63B9408C-9F6D-4453-9BBC-E837A9D05C68}"/>
                </a:ext>
              </a:extLst>
            </p:cNvPr>
            <p:cNvSpPr/>
            <p:nvPr/>
          </p:nvSpPr>
          <p:spPr>
            <a:xfrm>
              <a:off x="1221842" y="6302502"/>
              <a:ext cx="307441" cy="298450"/>
            </a:xfrm>
            <a:custGeom>
              <a:avLst/>
              <a:gdLst/>
              <a:ahLst/>
              <a:cxnLst/>
              <a:rect l="l" t="t" r="r" b="b"/>
              <a:pathLst>
                <a:path w="307441" h="298450">
                  <a:moveTo>
                    <a:pt x="0" y="298450"/>
                  </a:moveTo>
                  <a:lnTo>
                    <a:pt x="307442" y="298450"/>
                  </a:lnTo>
                  <a:lnTo>
                    <a:pt x="307442" y="0"/>
                  </a:lnTo>
                  <a:lnTo>
                    <a:pt x="0" y="0"/>
                  </a:lnTo>
                  <a:lnTo>
                    <a:pt x="0" y="298450"/>
                  </a:lnTo>
                  <a:close/>
                </a:path>
              </a:pathLst>
            </a:custGeom>
            <a:solidFill>
              <a:srgbClr val="C8C8D3">
                <a:alpha val="60000"/>
              </a:srgbClr>
            </a:solidFill>
            <a:ln w="0" cap="sq">
              <a:noFill/>
              <a:prstDash val="solid"/>
            </a:ln>
          </p:spPr>
          <p:txBody>
            <a:bodyPr rtlCol="0" anchor="ctr"/>
            <a:lstStyle/>
            <a:p>
              <a:pPr algn="ctr"/>
              <a:endParaRPr lang="en-US" altLang="zh-CN"/>
            </a:p>
          </p:txBody>
        </p:sp>
        <p:sp>
          <p:nvSpPr>
            <p:cNvPr id="46" name="Path202">
              <a:extLst>
                <a:ext uri="{FF2B5EF4-FFF2-40B4-BE49-F238E27FC236}">
                  <a16:creationId xmlns:a16="http://schemas.microsoft.com/office/drawing/2014/main" id="{6A4DF89F-4B2B-4CA2-BA47-2C325E121CD5}"/>
                </a:ext>
              </a:extLst>
            </p:cNvPr>
            <p:cNvSpPr/>
            <p:nvPr/>
          </p:nvSpPr>
          <p:spPr>
            <a:xfrm>
              <a:off x="1836738" y="6302502"/>
              <a:ext cx="307441" cy="298450"/>
            </a:xfrm>
            <a:custGeom>
              <a:avLst/>
              <a:gdLst/>
              <a:ahLst/>
              <a:cxnLst/>
              <a:rect l="l" t="t" r="r" b="b"/>
              <a:pathLst>
                <a:path w="307441" h="298450">
                  <a:moveTo>
                    <a:pt x="0" y="298450"/>
                  </a:moveTo>
                  <a:lnTo>
                    <a:pt x="307442" y="298450"/>
                  </a:lnTo>
                  <a:lnTo>
                    <a:pt x="307442" y="0"/>
                  </a:lnTo>
                  <a:lnTo>
                    <a:pt x="0" y="0"/>
                  </a:lnTo>
                  <a:lnTo>
                    <a:pt x="0" y="298450"/>
                  </a:lnTo>
                  <a:close/>
                </a:path>
              </a:pathLst>
            </a:custGeom>
            <a:solidFill>
              <a:srgbClr val="C8C8D3">
                <a:alpha val="20000"/>
              </a:srgbClr>
            </a:solidFill>
            <a:ln w="0" cap="sq">
              <a:noFill/>
              <a:prstDash val="solid"/>
            </a:ln>
          </p:spPr>
          <p:txBody>
            <a:bodyPr rtlCol="0" anchor="ctr"/>
            <a:lstStyle/>
            <a:p>
              <a:pPr algn="ctr"/>
              <a:endParaRPr lang="en-US" altLang="zh-CN"/>
            </a:p>
          </p:txBody>
        </p:sp>
        <p:sp>
          <p:nvSpPr>
            <p:cNvPr id="47" name="Path203">
              <a:extLst>
                <a:ext uri="{FF2B5EF4-FFF2-40B4-BE49-F238E27FC236}">
                  <a16:creationId xmlns:a16="http://schemas.microsoft.com/office/drawing/2014/main" id="{54AE7CAC-182C-4E65-A79F-50FA2A76720B}"/>
                </a:ext>
              </a:extLst>
            </p:cNvPr>
            <p:cNvSpPr/>
            <p:nvPr/>
          </p:nvSpPr>
          <p:spPr>
            <a:xfrm>
              <a:off x="914400" y="5406200"/>
              <a:ext cx="1229779" cy="895350"/>
            </a:xfrm>
            <a:custGeom>
              <a:avLst/>
              <a:gdLst/>
              <a:ahLst/>
              <a:cxnLst/>
              <a:rect l="l" t="t" r="r" b="b"/>
              <a:pathLst>
                <a:path w="1229779" h="895350">
                  <a:moveTo>
                    <a:pt x="0" y="895350"/>
                  </a:moveTo>
                  <a:lnTo>
                    <a:pt x="1229779" y="895350"/>
                  </a:lnTo>
                  <a:lnTo>
                    <a:pt x="1229779" y="0"/>
                  </a:lnTo>
                  <a:lnTo>
                    <a:pt x="0" y="0"/>
                  </a:lnTo>
                  <a:lnTo>
                    <a:pt x="0" y="895350"/>
                  </a:lnTo>
                  <a:close/>
                </a:path>
              </a:pathLst>
            </a:custGeom>
            <a:solidFill>
              <a:srgbClr val="C8C8D3"/>
            </a:solidFill>
            <a:ln w="0" cap="sq">
              <a:noFill/>
              <a:prstDash val="solid"/>
            </a:ln>
          </p:spPr>
          <p:txBody>
            <a:bodyPr rtlCol="0" anchor="ctr"/>
            <a:lstStyle/>
            <a:p>
              <a:pPr algn="ctr"/>
              <a:endParaRPr lang="en-US" altLang="zh-CN"/>
            </a:p>
          </p:txBody>
        </p:sp>
      </p:grpSp>
      <p:sp>
        <p:nvSpPr>
          <p:cNvPr id="53" name="Path209">
            <a:extLst>
              <a:ext uri="{FF2B5EF4-FFF2-40B4-BE49-F238E27FC236}">
                <a16:creationId xmlns:a16="http://schemas.microsoft.com/office/drawing/2014/main" id="{6B4029F3-CD07-464B-8204-DBEB084C1956}"/>
              </a:ext>
            </a:extLst>
          </p:cNvPr>
          <p:cNvSpPr/>
          <p:nvPr/>
        </p:nvSpPr>
        <p:spPr>
          <a:xfrm>
            <a:off x="3805771" y="5406200"/>
            <a:ext cx="1229779" cy="895350"/>
          </a:xfrm>
          <a:custGeom>
            <a:avLst/>
            <a:gdLst/>
            <a:ahLst/>
            <a:cxnLst/>
            <a:rect l="l" t="t" r="r" b="b"/>
            <a:pathLst>
              <a:path w="1229779" h="895350">
                <a:moveTo>
                  <a:pt x="0" y="895350"/>
                </a:moveTo>
                <a:lnTo>
                  <a:pt x="1229779" y="895350"/>
                </a:lnTo>
                <a:lnTo>
                  <a:pt x="1229779" y="0"/>
                </a:lnTo>
                <a:lnTo>
                  <a:pt x="0" y="0"/>
                </a:lnTo>
                <a:lnTo>
                  <a:pt x="0" y="895350"/>
                </a:lnTo>
                <a:close/>
              </a:path>
            </a:pathLst>
          </a:custGeom>
          <a:solidFill>
            <a:srgbClr val="F0F1F5"/>
          </a:solidFill>
          <a:ln w="0" cap="sq">
            <a:solidFill>
              <a:schemeClr val="bg1">
                <a:lumMod val="85000"/>
              </a:schemeClr>
            </a:solidFill>
            <a:prstDash val="solid"/>
          </a:ln>
        </p:spPr>
        <p:txBody>
          <a:bodyPr rtlCol="0" anchor="ctr"/>
          <a:lstStyle/>
          <a:p>
            <a:pPr algn="ctr"/>
            <a:endParaRPr lang="en-US" altLang="zh-CN"/>
          </a:p>
        </p:txBody>
      </p:sp>
      <p:sp>
        <p:nvSpPr>
          <p:cNvPr id="54" name="Path210">
            <a:extLst>
              <a:ext uri="{FF2B5EF4-FFF2-40B4-BE49-F238E27FC236}">
                <a16:creationId xmlns:a16="http://schemas.microsoft.com/office/drawing/2014/main" id="{FA285838-A932-4E25-B345-572DA19F5D5F}"/>
              </a:ext>
            </a:extLst>
          </p:cNvPr>
          <p:cNvSpPr/>
          <p:nvPr/>
        </p:nvSpPr>
        <p:spPr>
          <a:xfrm>
            <a:off x="6695224" y="5404295"/>
            <a:ext cx="1233590" cy="1197610"/>
          </a:xfrm>
          <a:custGeom>
            <a:avLst/>
            <a:gdLst/>
            <a:ahLst/>
            <a:cxnLst/>
            <a:rect l="l" t="t" r="r" b="b"/>
            <a:pathLst>
              <a:path w="1233590" h="1197610">
                <a:moveTo>
                  <a:pt x="1905" y="1195705"/>
                </a:moveTo>
                <a:lnTo>
                  <a:pt x="1231685" y="1195705"/>
                </a:lnTo>
                <a:lnTo>
                  <a:pt x="1231685" y="1905"/>
                </a:lnTo>
                <a:lnTo>
                  <a:pt x="1905" y="1905"/>
                </a:lnTo>
                <a:lnTo>
                  <a:pt x="1905" y="1195705"/>
                </a:lnTo>
                <a:close/>
              </a:path>
            </a:pathLst>
          </a:custGeom>
          <a:solidFill>
            <a:srgbClr val="FFFFFF"/>
          </a:solidFill>
          <a:ln w="6350" cap="sq">
            <a:solidFill>
              <a:schemeClr val="bg1">
                <a:lumMod val="85000"/>
              </a:schemeClr>
            </a:solidFill>
            <a:prstDash val="solid"/>
          </a:ln>
        </p:spPr>
        <p:txBody>
          <a:bodyPr rtlCol="0" anchor="ctr"/>
          <a:lstStyle/>
          <a:p>
            <a:pPr algn="ctr"/>
            <a:endParaRPr lang="en-US" altLang="zh-CN"/>
          </a:p>
        </p:txBody>
      </p:sp>
      <p:sp>
        <p:nvSpPr>
          <p:cNvPr id="55" name="Text Box216">
            <a:extLst>
              <a:ext uri="{FF2B5EF4-FFF2-40B4-BE49-F238E27FC236}">
                <a16:creationId xmlns:a16="http://schemas.microsoft.com/office/drawing/2014/main" id="{51060A8E-0647-4AC8-B0D2-6F6BE50D034A}"/>
              </a:ext>
            </a:extLst>
          </p:cNvPr>
          <p:cNvSpPr txBox="1"/>
          <p:nvPr/>
        </p:nvSpPr>
        <p:spPr>
          <a:xfrm>
            <a:off x="2360083" y="3940096"/>
            <a:ext cx="972927" cy="199798"/>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312"/>
              </a:lnSpc>
            </a:pPr>
            <a:r>
              <a:rPr lang="en-US" altLang="zh-CN" sz="900" b="1" spc="45" dirty="0" err="1">
                <a:latin typeface="Montserrat" panose="00000500000000000000" pitchFamily="2" charset="0"/>
                <a:ea typeface="Arial"/>
                <a:cs typeface="Arial"/>
              </a:rPr>
              <a:t>Lavanda</a:t>
            </a:r>
            <a:endParaRPr lang="en-US" altLang="zh-CN" sz="900" dirty="0">
              <a:latin typeface="Montserrat" panose="00000500000000000000" pitchFamily="2" charset="0"/>
              <a:ea typeface="Arial"/>
              <a:cs typeface="Arial"/>
            </a:endParaRPr>
          </a:p>
        </p:txBody>
      </p:sp>
      <p:sp>
        <p:nvSpPr>
          <p:cNvPr id="56" name="Text Box217">
            <a:extLst>
              <a:ext uri="{FF2B5EF4-FFF2-40B4-BE49-F238E27FC236}">
                <a16:creationId xmlns:a16="http://schemas.microsoft.com/office/drawing/2014/main" id="{D6D560B2-CF61-4644-AB33-DDCEF836F3EC}"/>
              </a:ext>
            </a:extLst>
          </p:cNvPr>
          <p:cNvSpPr txBox="1"/>
          <p:nvPr/>
        </p:nvSpPr>
        <p:spPr>
          <a:xfrm>
            <a:off x="2360083" y="4121440"/>
            <a:ext cx="1018666" cy="748025"/>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nSpc>
                <a:spcPts val="1371"/>
              </a:lnSpc>
            </a:pPr>
            <a:r>
              <a:rPr lang="en-US" altLang="zh-CN" sz="900" b="1" spc="-26" dirty="0">
                <a:latin typeface="Montserrat" panose="00000500000000000000" pitchFamily="2" charset="0"/>
                <a:ea typeface="Arial"/>
                <a:cs typeface="Arial"/>
              </a:rPr>
              <a:t>PMS</a:t>
            </a:r>
            <a:r>
              <a:rPr lang="en-US" altLang="zh-CN" sz="900" spc="-83"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36" dirty="0">
                <a:latin typeface="Montserrat" panose="00000500000000000000" pitchFamily="2" charset="0"/>
                <a:ea typeface="Arial"/>
                <a:cs typeface="Arial"/>
              </a:rPr>
              <a:t>2725 C </a:t>
            </a:r>
            <a:r>
              <a:rPr lang="en-US" altLang="zh-CN" sz="900" b="1" spc="-12" dirty="0">
                <a:latin typeface="Montserrat" panose="00000500000000000000" pitchFamily="2" charset="0"/>
                <a:ea typeface="Arial"/>
                <a:cs typeface="Arial"/>
              </a:rPr>
              <a:t>CMYK</a:t>
            </a:r>
            <a:r>
              <a:rPr lang="en-US" altLang="zh-CN" sz="900" spc="-82"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6" dirty="0">
                <a:latin typeface="Montserrat" panose="00000500000000000000" pitchFamily="2" charset="0"/>
                <a:ea typeface="Arial"/>
                <a:cs typeface="Arial"/>
              </a:rPr>
              <a:t>45,</a:t>
            </a:r>
            <a:r>
              <a:rPr lang="en-US" altLang="zh-CN" sz="900" dirty="0">
                <a:latin typeface="Montserrat" panose="00000500000000000000" pitchFamily="2" charset="0"/>
                <a:ea typeface="Arial"/>
                <a:cs typeface="Arial"/>
              </a:rPr>
              <a:t> 56</a:t>
            </a:r>
            <a:r>
              <a:rPr lang="en-US" altLang="zh-CN" sz="900" spc="-22"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0</a:t>
            </a:r>
            <a:r>
              <a:rPr lang="en-US" altLang="zh-CN" sz="900" spc="10" dirty="0">
                <a:latin typeface="Montserrat" panose="00000500000000000000" pitchFamily="2" charset="0"/>
                <a:ea typeface="Arial"/>
                <a:cs typeface="Arial"/>
              </a:rPr>
              <a:t>,</a:t>
            </a:r>
            <a:r>
              <a:rPr lang="en-US" altLang="zh-CN" sz="900" spc="-14" dirty="0">
                <a:latin typeface="Montserrat" panose="00000500000000000000" pitchFamily="2" charset="0"/>
                <a:ea typeface="Arial"/>
                <a:cs typeface="Arial"/>
              </a:rPr>
              <a:t> 16</a:t>
            </a:r>
            <a:r>
              <a:rPr lang="en-US" altLang="zh-CN" sz="900" spc="-54" dirty="0">
                <a:latin typeface="Montserrat" panose="00000500000000000000" pitchFamily="2" charset="0"/>
                <a:ea typeface="Arial"/>
                <a:cs typeface="Arial"/>
              </a:rPr>
              <a:t> </a:t>
            </a:r>
            <a:r>
              <a:rPr lang="en-US" altLang="zh-CN" sz="900" b="1" spc="-56" dirty="0">
                <a:latin typeface="Montserrat" panose="00000500000000000000" pitchFamily="2" charset="0"/>
                <a:ea typeface="Arial"/>
                <a:cs typeface="Arial"/>
              </a:rPr>
              <a:t>RGB</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9" dirty="0">
                <a:latin typeface="Montserrat" panose="00000500000000000000" pitchFamily="2" charset="0"/>
                <a:ea typeface="Arial"/>
                <a:cs typeface="Arial"/>
              </a:rPr>
              <a:t>117,</a:t>
            </a:r>
            <a:r>
              <a:rPr lang="en-US" altLang="zh-CN" sz="900" spc="-13" dirty="0">
                <a:latin typeface="Montserrat" panose="00000500000000000000" pitchFamily="2" charset="0"/>
                <a:ea typeface="Arial"/>
                <a:cs typeface="Arial"/>
              </a:rPr>
              <a:t> 93</a:t>
            </a:r>
            <a:r>
              <a:rPr lang="en-US" altLang="zh-CN" sz="900" spc="-127"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213</a:t>
            </a:r>
            <a:r>
              <a:rPr lang="en-US" altLang="zh-CN" sz="900" spc="250" dirty="0">
                <a:latin typeface="Montserrat" panose="00000500000000000000" pitchFamily="2" charset="0"/>
                <a:ea typeface="Arial"/>
                <a:cs typeface="Arial"/>
              </a:rPr>
              <a:t> </a:t>
            </a:r>
            <a:r>
              <a:rPr lang="en-US" altLang="zh-CN" sz="900" b="1" spc="-23" dirty="0">
                <a:latin typeface="Montserrat" panose="00000500000000000000" pitchFamily="2" charset="0"/>
                <a:ea typeface="Arial"/>
                <a:cs typeface="Arial"/>
              </a:rPr>
              <a:t>Hex:</a:t>
            </a:r>
            <a:r>
              <a:rPr lang="en-US" altLang="zh-CN" sz="900" b="1" dirty="0">
                <a:latin typeface="Montserrat" panose="00000500000000000000" pitchFamily="2" charset="0"/>
                <a:ea typeface="Arial"/>
                <a:cs typeface="Arial"/>
              </a:rPr>
              <a:t> </a:t>
            </a:r>
            <a:r>
              <a:rPr lang="en-US" altLang="zh-CN" sz="900" spc="7" dirty="0">
                <a:latin typeface="Montserrat" panose="00000500000000000000" pitchFamily="2" charset="0"/>
                <a:ea typeface="Arial"/>
                <a:cs typeface="Arial"/>
              </a:rPr>
              <a:t>755DD5</a:t>
            </a:r>
            <a:endParaRPr lang="en-US" altLang="zh-CN" sz="900" dirty="0">
              <a:latin typeface="Montserrat" panose="00000500000000000000" pitchFamily="2" charset="0"/>
              <a:ea typeface="Arial"/>
              <a:cs typeface="Arial"/>
            </a:endParaRPr>
          </a:p>
        </p:txBody>
      </p:sp>
      <p:sp>
        <p:nvSpPr>
          <p:cNvPr id="57" name="Text Box218">
            <a:extLst>
              <a:ext uri="{FF2B5EF4-FFF2-40B4-BE49-F238E27FC236}">
                <a16:creationId xmlns:a16="http://schemas.microsoft.com/office/drawing/2014/main" id="{1A0A374D-550A-4931-B524-CFC33FE7B4F0}"/>
              </a:ext>
            </a:extLst>
          </p:cNvPr>
          <p:cNvSpPr txBox="1"/>
          <p:nvPr/>
        </p:nvSpPr>
        <p:spPr>
          <a:xfrm>
            <a:off x="2360083" y="5581328"/>
            <a:ext cx="637750" cy="199798"/>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312"/>
              </a:lnSpc>
            </a:pPr>
            <a:r>
              <a:rPr lang="en-US" altLang="zh-CN" sz="900" b="1" spc="32" dirty="0" err="1">
                <a:latin typeface="Montserrat" panose="00000500000000000000" pitchFamily="2" charset="0"/>
                <a:ea typeface="Arial"/>
                <a:cs typeface="Arial"/>
              </a:rPr>
              <a:t>Caracol</a:t>
            </a:r>
            <a:endParaRPr lang="en-US" altLang="zh-CN" sz="900" dirty="0">
              <a:latin typeface="Montserrat" panose="00000500000000000000" pitchFamily="2" charset="0"/>
              <a:ea typeface="Arial"/>
              <a:cs typeface="Arial"/>
            </a:endParaRPr>
          </a:p>
        </p:txBody>
      </p:sp>
      <p:sp>
        <p:nvSpPr>
          <p:cNvPr id="58" name="Text Box219">
            <a:extLst>
              <a:ext uri="{FF2B5EF4-FFF2-40B4-BE49-F238E27FC236}">
                <a16:creationId xmlns:a16="http://schemas.microsoft.com/office/drawing/2014/main" id="{D32EA58C-5FD7-4141-90E9-842C450F36BB}"/>
              </a:ext>
            </a:extLst>
          </p:cNvPr>
          <p:cNvSpPr txBox="1"/>
          <p:nvPr/>
        </p:nvSpPr>
        <p:spPr>
          <a:xfrm>
            <a:off x="2360083" y="5762671"/>
            <a:ext cx="1052369" cy="748025"/>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nSpc>
                <a:spcPts val="1371"/>
              </a:lnSpc>
            </a:pPr>
            <a:r>
              <a:rPr lang="en-US" altLang="zh-CN" sz="900" b="1" spc="-26" dirty="0">
                <a:latin typeface="Montserrat" panose="00000500000000000000" pitchFamily="2" charset="0"/>
                <a:ea typeface="Arial"/>
                <a:cs typeface="Arial"/>
              </a:rPr>
              <a:t>PMS</a:t>
            </a:r>
            <a:r>
              <a:rPr lang="en-US" altLang="zh-CN" sz="900" spc="-83"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41" dirty="0">
                <a:latin typeface="Montserrat" panose="00000500000000000000" pitchFamily="2" charset="0"/>
                <a:ea typeface="Arial"/>
                <a:cs typeface="Arial"/>
              </a:rPr>
              <a:t>7450 C</a:t>
            </a:r>
            <a:r>
              <a:rPr lang="en-US" altLang="zh-CN" sz="900" spc="250" dirty="0">
                <a:latin typeface="Montserrat" panose="00000500000000000000" pitchFamily="2" charset="0"/>
                <a:ea typeface="Arial"/>
                <a:cs typeface="Arial"/>
              </a:rPr>
              <a:t> </a:t>
            </a:r>
            <a:r>
              <a:rPr lang="en-US" altLang="zh-CN" sz="900" b="1" spc="-12" dirty="0">
                <a:latin typeface="Montserrat" panose="00000500000000000000" pitchFamily="2" charset="0"/>
                <a:ea typeface="Arial"/>
                <a:cs typeface="Arial"/>
              </a:rPr>
              <a:t>CMYK</a:t>
            </a:r>
            <a:r>
              <a:rPr lang="en-US" altLang="zh-CN" sz="900" spc="-82"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19" dirty="0">
                <a:latin typeface="Montserrat" panose="00000500000000000000" pitchFamily="2" charset="0"/>
                <a:ea typeface="Arial"/>
                <a:cs typeface="Arial"/>
              </a:rPr>
              <a:t>5, 5, 0, 17 </a:t>
            </a:r>
            <a:r>
              <a:rPr lang="en-US" altLang="zh-CN" sz="900" b="1" spc="-56" dirty="0">
                <a:latin typeface="Montserrat" panose="00000500000000000000" pitchFamily="2" charset="0"/>
                <a:ea typeface="Arial"/>
                <a:cs typeface="Arial"/>
              </a:rPr>
              <a:t>RGB</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59" dirty="0">
                <a:latin typeface="Montserrat" panose="00000500000000000000" pitchFamily="2" charset="0"/>
                <a:ea typeface="Arial"/>
                <a:cs typeface="Arial"/>
              </a:rPr>
              <a:t>200, 200, 211</a:t>
            </a:r>
          </a:p>
          <a:p>
            <a:pPr>
              <a:lnSpc>
                <a:spcPts val="1371"/>
              </a:lnSpc>
            </a:pPr>
            <a:r>
              <a:rPr lang="en-US" altLang="zh-CN" sz="900" b="1" spc="-4" dirty="0">
                <a:latin typeface="Montserrat" panose="00000500000000000000" pitchFamily="2" charset="0"/>
                <a:ea typeface="Arial"/>
                <a:cs typeface="Arial"/>
              </a:rPr>
              <a:t>Hex</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19" dirty="0">
                <a:latin typeface="Montserrat" panose="00000500000000000000" pitchFamily="2" charset="0"/>
                <a:ea typeface="Arial"/>
                <a:cs typeface="Arial"/>
              </a:rPr>
              <a:t>C8C8D3</a:t>
            </a:r>
            <a:endParaRPr lang="en-US" altLang="zh-CN" sz="900" dirty="0">
              <a:latin typeface="Montserrat" panose="00000500000000000000" pitchFamily="2" charset="0"/>
              <a:ea typeface="Arial"/>
              <a:cs typeface="Arial"/>
            </a:endParaRPr>
          </a:p>
        </p:txBody>
      </p:sp>
      <p:sp>
        <p:nvSpPr>
          <p:cNvPr id="59" name="Text Box220">
            <a:extLst>
              <a:ext uri="{FF2B5EF4-FFF2-40B4-BE49-F238E27FC236}">
                <a16:creationId xmlns:a16="http://schemas.microsoft.com/office/drawing/2014/main" id="{CAB4C40F-DFCE-4CC0-A25F-1AB1B3803690}"/>
              </a:ext>
            </a:extLst>
          </p:cNvPr>
          <p:cNvSpPr txBox="1"/>
          <p:nvPr/>
        </p:nvSpPr>
        <p:spPr>
          <a:xfrm>
            <a:off x="5251450" y="3940096"/>
            <a:ext cx="459748" cy="199798"/>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312"/>
              </a:lnSpc>
            </a:pPr>
            <a:r>
              <a:rPr lang="en-US" altLang="zh-CN" sz="900" b="1" spc="51" dirty="0">
                <a:latin typeface="Montserrat" panose="00000500000000000000" pitchFamily="2" charset="0"/>
                <a:ea typeface="Arial"/>
                <a:cs typeface="Arial"/>
              </a:rPr>
              <a:t>Azul</a:t>
            </a:r>
            <a:endParaRPr lang="en-US" altLang="zh-CN" sz="900" dirty="0">
              <a:latin typeface="Montserrat" panose="00000500000000000000" pitchFamily="2" charset="0"/>
              <a:ea typeface="Arial"/>
              <a:cs typeface="Arial"/>
            </a:endParaRPr>
          </a:p>
        </p:txBody>
      </p:sp>
      <p:sp>
        <p:nvSpPr>
          <p:cNvPr id="60" name="Text Box221">
            <a:extLst>
              <a:ext uri="{FF2B5EF4-FFF2-40B4-BE49-F238E27FC236}">
                <a16:creationId xmlns:a16="http://schemas.microsoft.com/office/drawing/2014/main" id="{0AD767ED-0D82-4C9E-A5E7-FBA632533185}"/>
              </a:ext>
            </a:extLst>
          </p:cNvPr>
          <p:cNvSpPr txBox="1"/>
          <p:nvPr/>
        </p:nvSpPr>
        <p:spPr>
          <a:xfrm>
            <a:off x="5251451" y="4121440"/>
            <a:ext cx="1018656" cy="748025"/>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nSpc>
                <a:spcPts val="1371"/>
              </a:lnSpc>
            </a:pPr>
            <a:r>
              <a:rPr lang="en-US" altLang="zh-CN" sz="900" b="1" spc="-26" dirty="0">
                <a:latin typeface="Montserrat" panose="00000500000000000000" pitchFamily="2" charset="0"/>
                <a:ea typeface="Arial"/>
                <a:cs typeface="Arial"/>
              </a:rPr>
              <a:t>PMS</a:t>
            </a:r>
            <a:r>
              <a:rPr lang="en-US" altLang="zh-CN" sz="900" spc="-83"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34" dirty="0">
                <a:latin typeface="Montserrat" panose="00000500000000000000" pitchFamily="2" charset="0"/>
                <a:ea typeface="Arial"/>
                <a:cs typeface="Arial"/>
              </a:rPr>
              <a:t>660 C</a:t>
            </a:r>
            <a:r>
              <a:rPr lang="en-US" altLang="zh-CN" sz="900" spc="250" dirty="0">
                <a:latin typeface="Montserrat" panose="00000500000000000000" pitchFamily="2" charset="0"/>
                <a:ea typeface="Arial"/>
                <a:cs typeface="Arial"/>
              </a:rPr>
              <a:t> </a:t>
            </a:r>
            <a:r>
              <a:rPr lang="en-US" altLang="zh-CN" sz="900" b="1" spc="-12" dirty="0">
                <a:latin typeface="Montserrat" panose="00000500000000000000" pitchFamily="2" charset="0"/>
                <a:ea typeface="Arial"/>
                <a:cs typeface="Arial"/>
              </a:rPr>
              <a:t>CMYK</a:t>
            </a:r>
            <a:r>
              <a:rPr lang="en-US" altLang="zh-CN" sz="900" spc="-82"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69</a:t>
            </a:r>
            <a:r>
              <a:rPr lang="en-US" altLang="zh-CN" sz="900" spc="-91"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38</a:t>
            </a:r>
            <a:r>
              <a:rPr lang="en-US" altLang="zh-CN" sz="900" spc="-92"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0</a:t>
            </a:r>
            <a:r>
              <a:rPr lang="en-US" altLang="zh-CN" sz="900" spc="6" dirty="0">
                <a:latin typeface="Montserrat" panose="00000500000000000000" pitchFamily="2" charset="0"/>
                <a:ea typeface="Arial"/>
                <a:cs typeface="Arial"/>
              </a:rPr>
              <a:t>,</a:t>
            </a:r>
            <a:r>
              <a:rPr lang="en-US" altLang="zh-CN" sz="900" spc="-10" dirty="0">
                <a:latin typeface="Montserrat" panose="00000500000000000000" pitchFamily="2" charset="0"/>
                <a:ea typeface="Arial"/>
                <a:cs typeface="Arial"/>
              </a:rPr>
              <a:t> 18</a:t>
            </a:r>
            <a:r>
              <a:rPr lang="en-US" altLang="zh-CN" sz="900" spc="-60" dirty="0">
                <a:latin typeface="Montserrat" panose="00000500000000000000" pitchFamily="2" charset="0"/>
                <a:ea typeface="Arial"/>
                <a:cs typeface="Arial"/>
              </a:rPr>
              <a:t> </a:t>
            </a:r>
            <a:r>
              <a:rPr lang="en-US" altLang="zh-CN" sz="900" b="1" spc="-56" dirty="0">
                <a:latin typeface="Montserrat" panose="00000500000000000000" pitchFamily="2" charset="0"/>
                <a:ea typeface="Arial"/>
                <a:cs typeface="Arial"/>
              </a:rPr>
              <a:t>RGB</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11" dirty="0">
                <a:latin typeface="Montserrat" panose="00000500000000000000" pitchFamily="2" charset="0"/>
                <a:ea typeface="Arial"/>
                <a:cs typeface="Arial"/>
              </a:rPr>
              <a:t>65, 129, 209</a:t>
            </a:r>
          </a:p>
          <a:p>
            <a:pPr>
              <a:lnSpc>
                <a:spcPts val="1371"/>
              </a:lnSpc>
            </a:pPr>
            <a:r>
              <a:rPr lang="en-US" altLang="zh-CN" sz="900" b="1" spc="-4" dirty="0">
                <a:latin typeface="Montserrat" panose="00000500000000000000" pitchFamily="2" charset="0"/>
                <a:ea typeface="Arial"/>
                <a:cs typeface="Arial"/>
              </a:rPr>
              <a:t>Hex</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11" dirty="0">
                <a:latin typeface="Montserrat" panose="00000500000000000000" pitchFamily="2" charset="0"/>
                <a:ea typeface="Arial"/>
                <a:cs typeface="Arial"/>
              </a:rPr>
              <a:t>4181D1</a:t>
            </a:r>
            <a:endParaRPr lang="en-US" altLang="zh-CN" sz="900" dirty="0">
              <a:latin typeface="Montserrat" panose="00000500000000000000" pitchFamily="2" charset="0"/>
              <a:ea typeface="Arial"/>
              <a:cs typeface="Arial"/>
            </a:endParaRPr>
          </a:p>
        </p:txBody>
      </p:sp>
      <p:sp>
        <p:nvSpPr>
          <p:cNvPr id="61" name="Text Box222">
            <a:extLst>
              <a:ext uri="{FF2B5EF4-FFF2-40B4-BE49-F238E27FC236}">
                <a16:creationId xmlns:a16="http://schemas.microsoft.com/office/drawing/2014/main" id="{F853F686-D416-4306-84F6-FA0EFCBEE0A3}"/>
              </a:ext>
            </a:extLst>
          </p:cNvPr>
          <p:cNvSpPr txBox="1"/>
          <p:nvPr/>
        </p:nvSpPr>
        <p:spPr>
          <a:xfrm>
            <a:off x="5253881" y="5581328"/>
            <a:ext cx="581129" cy="199798"/>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312"/>
              </a:lnSpc>
            </a:pPr>
            <a:r>
              <a:rPr lang="en-US" altLang="zh-CN" sz="900" b="1" spc="43" dirty="0">
                <a:latin typeface="Montserrat" panose="00000500000000000000" pitchFamily="2" charset="0"/>
                <a:ea typeface="Arial"/>
                <a:cs typeface="Arial"/>
              </a:rPr>
              <a:t>Gris</a:t>
            </a:r>
            <a:endParaRPr lang="en-US" altLang="zh-CN" sz="900" dirty="0">
              <a:latin typeface="Montserrat" panose="00000500000000000000" pitchFamily="2" charset="0"/>
              <a:ea typeface="Arial"/>
              <a:cs typeface="Arial"/>
            </a:endParaRPr>
          </a:p>
        </p:txBody>
      </p:sp>
      <p:sp>
        <p:nvSpPr>
          <p:cNvPr id="62" name="Text Box223">
            <a:extLst>
              <a:ext uri="{FF2B5EF4-FFF2-40B4-BE49-F238E27FC236}">
                <a16:creationId xmlns:a16="http://schemas.microsoft.com/office/drawing/2014/main" id="{76725F7D-A949-4826-A2DB-3C93623A8A3C}"/>
              </a:ext>
            </a:extLst>
          </p:cNvPr>
          <p:cNvSpPr txBox="1"/>
          <p:nvPr/>
        </p:nvSpPr>
        <p:spPr>
          <a:xfrm>
            <a:off x="5253880" y="5762671"/>
            <a:ext cx="1052369" cy="748025"/>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nSpc>
                <a:spcPts val="1371"/>
              </a:lnSpc>
            </a:pPr>
            <a:r>
              <a:rPr lang="en-US" altLang="zh-CN" sz="900" b="1" spc="-26" dirty="0">
                <a:latin typeface="Montserrat" panose="00000500000000000000" pitchFamily="2" charset="0"/>
                <a:ea typeface="Arial"/>
                <a:cs typeface="Arial"/>
              </a:rPr>
              <a:t>PMS</a:t>
            </a:r>
            <a:r>
              <a:rPr lang="en-US" altLang="zh-CN" sz="900" spc="-83"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39" dirty="0">
                <a:latin typeface="Montserrat" panose="00000500000000000000" pitchFamily="2" charset="0"/>
                <a:ea typeface="Arial"/>
                <a:cs typeface="Arial"/>
              </a:rPr>
              <a:t>7685</a:t>
            </a:r>
            <a:r>
              <a:rPr lang="en-US" altLang="zh-CN" sz="900" spc="-41" dirty="0">
                <a:latin typeface="Montserrat" panose="00000500000000000000" pitchFamily="2" charset="0"/>
                <a:ea typeface="Arial"/>
                <a:cs typeface="Arial"/>
              </a:rPr>
              <a:t> </a:t>
            </a:r>
            <a:r>
              <a:rPr lang="en-US" altLang="zh-CN" sz="900" spc="44" dirty="0">
                <a:latin typeface="Montserrat" panose="00000500000000000000" pitchFamily="2" charset="0"/>
                <a:ea typeface="Arial"/>
                <a:cs typeface="Arial"/>
              </a:rPr>
              <a:t>C</a:t>
            </a:r>
            <a:r>
              <a:rPr lang="en-US" altLang="zh-CN" sz="900" spc="250" dirty="0">
                <a:latin typeface="Montserrat" panose="00000500000000000000" pitchFamily="2" charset="0"/>
                <a:ea typeface="Arial"/>
                <a:cs typeface="Arial"/>
              </a:rPr>
              <a:t> </a:t>
            </a:r>
            <a:r>
              <a:rPr lang="en-US" altLang="zh-CN" sz="900" b="1" spc="-12" dirty="0">
                <a:latin typeface="Montserrat" panose="00000500000000000000" pitchFamily="2" charset="0"/>
                <a:ea typeface="Arial"/>
                <a:cs typeface="Arial"/>
              </a:rPr>
              <a:t>CMYK</a:t>
            </a:r>
            <a:r>
              <a:rPr lang="en-US" altLang="zh-CN" sz="900" spc="-82"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3" dirty="0">
                <a:latin typeface="Montserrat" panose="00000500000000000000" pitchFamily="2" charset="0"/>
                <a:ea typeface="Arial"/>
                <a:cs typeface="Arial"/>
              </a:rPr>
              <a:t>2,</a:t>
            </a:r>
            <a:r>
              <a:rPr lang="en-US" altLang="zh-CN" sz="900" dirty="0">
                <a:latin typeface="Montserrat" panose="00000500000000000000" pitchFamily="2" charset="0"/>
                <a:ea typeface="Arial"/>
                <a:cs typeface="Arial"/>
              </a:rPr>
              <a:t> 2</a:t>
            </a:r>
            <a:r>
              <a:rPr lang="en-US" altLang="zh-CN" sz="900" spc="5" dirty="0">
                <a:latin typeface="Montserrat" panose="00000500000000000000" pitchFamily="2" charset="0"/>
                <a:ea typeface="Arial"/>
                <a:cs typeface="Arial"/>
              </a:rPr>
              <a:t>,</a:t>
            </a:r>
            <a:r>
              <a:rPr lang="en-US" altLang="zh-CN" sz="900" spc="-9" dirty="0">
                <a:latin typeface="Montserrat" panose="00000500000000000000" pitchFamily="2" charset="0"/>
                <a:ea typeface="Arial"/>
                <a:cs typeface="Arial"/>
              </a:rPr>
              <a:t> </a:t>
            </a:r>
            <a:r>
              <a:rPr lang="en-US" altLang="zh-CN" sz="900" spc="-166" dirty="0">
                <a:latin typeface="Montserrat" panose="00000500000000000000" pitchFamily="2" charset="0"/>
                <a:ea typeface="Arial"/>
                <a:cs typeface="Arial"/>
              </a:rPr>
              <a:t>0,</a:t>
            </a:r>
            <a:r>
              <a:rPr lang="en-US" altLang="zh-CN" sz="900" dirty="0">
                <a:latin typeface="Montserrat" panose="00000500000000000000" pitchFamily="2" charset="0"/>
                <a:ea typeface="Arial"/>
                <a:cs typeface="Arial"/>
              </a:rPr>
              <a:t> </a:t>
            </a:r>
            <a:r>
              <a:rPr lang="en-US" altLang="zh-CN" sz="900" spc="51" dirty="0">
                <a:latin typeface="Montserrat" panose="00000500000000000000" pitchFamily="2" charset="0"/>
                <a:ea typeface="Arial"/>
                <a:cs typeface="Arial"/>
              </a:rPr>
              <a:t> 4</a:t>
            </a:r>
            <a:r>
              <a:rPr lang="en-US" altLang="zh-CN" sz="900" spc="-51" dirty="0">
                <a:latin typeface="Montserrat" panose="00000500000000000000" pitchFamily="2" charset="0"/>
                <a:ea typeface="Arial"/>
                <a:cs typeface="Arial"/>
              </a:rPr>
              <a:t> </a:t>
            </a:r>
            <a:r>
              <a:rPr lang="en-US" altLang="zh-CN" sz="900" b="1" spc="-56" dirty="0">
                <a:latin typeface="Montserrat" panose="00000500000000000000" pitchFamily="2" charset="0"/>
                <a:ea typeface="Arial"/>
                <a:cs typeface="Arial"/>
              </a:rPr>
              <a:t>RGB</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4" dirty="0">
                <a:latin typeface="Montserrat" panose="00000500000000000000" pitchFamily="2" charset="0"/>
                <a:ea typeface="Arial"/>
                <a:cs typeface="Arial"/>
              </a:rPr>
              <a:t>240, 241, 245 </a:t>
            </a:r>
            <a:r>
              <a:rPr lang="en-US" altLang="zh-CN" sz="900" b="1" spc="-4" dirty="0">
                <a:latin typeface="Montserrat" panose="00000500000000000000" pitchFamily="2" charset="0"/>
                <a:ea typeface="Arial"/>
                <a:cs typeface="Arial"/>
              </a:rPr>
              <a:t>Hex</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43" dirty="0">
                <a:latin typeface="Montserrat" panose="00000500000000000000" pitchFamily="2" charset="0"/>
                <a:ea typeface="Arial"/>
                <a:cs typeface="Arial"/>
              </a:rPr>
              <a:t>32499C</a:t>
            </a:r>
            <a:endParaRPr lang="en-US" altLang="zh-CN" sz="900" dirty="0">
              <a:latin typeface="Montserrat" panose="00000500000000000000" pitchFamily="2" charset="0"/>
              <a:ea typeface="Arial"/>
              <a:cs typeface="Arial"/>
            </a:endParaRPr>
          </a:p>
        </p:txBody>
      </p:sp>
      <p:sp>
        <p:nvSpPr>
          <p:cNvPr id="63" name="Text Box224">
            <a:extLst>
              <a:ext uri="{FF2B5EF4-FFF2-40B4-BE49-F238E27FC236}">
                <a16:creationId xmlns:a16="http://schemas.microsoft.com/office/drawing/2014/main" id="{0B593DF4-7167-4F2F-8CA6-2662E033CC44}"/>
              </a:ext>
            </a:extLst>
          </p:cNvPr>
          <p:cNvSpPr txBox="1"/>
          <p:nvPr/>
        </p:nvSpPr>
        <p:spPr>
          <a:xfrm>
            <a:off x="8142816" y="3940096"/>
            <a:ext cx="487536" cy="199798"/>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312"/>
              </a:lnSpc>
            </a:pPr>
            <a:r>
              <a:rPr lang="en-US" altLang="zh-CN" sz="900" b="1" spc="46" dirty="0">
                <a:latin typeface="Montserrat" panose="00000500000000000000" pitchFamily="2" charset="0"/>
                <a:ea typeface="Arial"/>
                <a:cs typeface="Arial"/>
              </a:rPr>
              <a:t>Negro</a:t>
            </a:r>
            <a:endParaRPr lang="en-US" altLang="zh-CN" sz="900" dirty="0">
              <a:latin typeface="Montserrat" panose="00000500000000000000" pitchFamily="2" charset="0"/>
              <a:ea typeface="Arial"/>
              <a:cs typeface="Arial"/>
            </a:endParaRPr>
          </a:p>
        </p:txBody>
      </p:sp>
      <p:sp>
        <p:nvSpPr>
          <p:cNvPr id="64" name="Text Box225">
            <a:extLst>
              <a:ext uri="{FF2B5EF4-FFF2-40B4-BE49-F238E27FC236}">
                <a16:creationId xmlns:a16="http://schemas.microsoft.com/office/drawing/2014/main" id="{A8F8AB91-9AED-4DC0-8DA9-5CA6DB94051F}"/>
              </a:ext>
            </a:extLst>
          </p:cNvPr>
          <p:cNvSpPr txBox="1"/>
          <p:nvPr/>
        </p:nvSpPr>
        <p:spPr>
          <a:xfrm>
            <a:off x="8142816" y="4121440"/>
            <a:ext cx="1043395" cy="748025"/>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nSpc>
                <a:spcPts val="1371"/>
              </a:lnSpc>
            </a:pPr>
            <a:r>
              <a:rPr lang="en-US" altLang="zh-CN" sz="900" b="1" spc="-26" dirty="0">
                <a:latin typeface="Montserrat" panose="00000500000000000000" pitchFamily="2" charset="0"/>
                <a:ea typeface="Arial"/>
                <a:cs typeface="Arial"/>
              </a:rPr>
              <a:t>PMS</a:t>
            </a:r>
            <a:r>
              <a:rPr lang="en-US" altLang="zh-CN" sz="900" spc="-83"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51" dirty="0">
                <a:latin typeface="Montserrat" panose="00000500000000000000" pitchFamily="2" charset="0"/>
                <a:ea typeface="Arial"/>
                <a:cs typeface="Arial"/>
              </a:rPr>
              <a:t>6</a:t>
            </a:r>
            <a:r>
              <a:rPr lang="en-US" altLang="zh-CN" sz="900" spc="-54" dirty="0">
                <a:latin typeface="Montserrat" panose="00000500000000000000" pitchFamily="2" charset="0"/>
                <a:ea typeface="Arial"/>
                <a:cs typeface="Arial"/>
              </a:rPr>
              <a:t> </a:t>
            </a:r>
            <a:r>
              <a:rPr lang="en-US" altLang="zh-CN" sz="900" spc="44" dirty="0">
                <a:latin typeface="Montserrat" panose="00000500000000000000" pitchFamily="2" charset="0"/>
                <a:ea typeface="Arial"/>
                <a:cs typeface="Arial"/>
              </a:rPr>
              <a:t>C</a:t>
            </a:r>
          </a:p>
          <a:p>
            <a:pPr>
              <a:lnSpc>
                <a:spcPts val="1371"/>
              </a:lnSpc>
            </a:pPr>
            <a:r>
              <a:rPr lang="en-US" altLang="zh-CN" sz="900" b="1" spc="-12" dirty="0">
                <a:latin typeface="Montserrat" panose="00000500000000000000" pitchFamily="2" charset="0"/>
                <a:ea typeface="Arial"/>
                <a:cs typeface="Arial"/>
              </a:rPr>
              <a:t>CMYK</a:t>
            </a:r>
            <a:r>
              <a:rPr lang="en-US" altLang="zh-CN" sz="900" spc="-82"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0</a:t>
            </a:r>
            <a:r>
              <a:rPr lang="en-US" altLang="zh-CN" sz="900" spc="-21"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0</a:t>
            </a:r>
            <a:r>
              <a:rPr lang="en-US" altLang="zh-CN" sz="900" spc="-2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0</a:t>
            </a:r>
            <a:r>
              <a:rPr lang="en-US" altLang="zh-CN" sz="900" spc="-23"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10</a:t>
            </a:r>
            <a:r>
              <a:rPr lang="en-US" altLang="zh-CN" sz="900" spc="51" dirty="0">
                <a:latin typeface="Montserrat" panose="00000500000000000000" pitchFamily="2" charset="0"/>
                <a:ea typeface="Arial"/>
                <a:cs typeface="Arial"/>
              </a:rPr>
              <a:t>0</a:t>
            </a:r>
            <a:r>
              <a:rPr lang="en-US" altLang="zh-CN" sz="900" spc="250" dirty="0">
                <a:latin typeface="Montserrat" panose="00000500000000000000" pitchFamily="2" charset="0"/>
                <a:ea typeface="Arial"/>
                <a:cs typeface="Arial"/>
              </a:rPr>
              <a:t> </a:t>
            </a:r>
            <a:r>
              <a:rPr lang="en-US" altLang="zh-CN" sz="900" b="1" spc="-56" dirty="0">
                <a:latin typeface="Montserrat" panose="00000500000000000000" pitchFamily="2" charset="0"/>
                <a:ea typeface="Arial"/>
                <a:cs typeface="Arial"/>
              </a:rPr>
              <a:t>RGB</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0, 0, 0</a:t>
            </a:r>
          </a:p>
          <a:p>
            <a:pPr>
              <a:lnSpc>
                <a:spcPts val="1371"/>
              </a:lnSpc>
            </a:pPr>
            <a:r>
              <a:rPr lang="en-US" altLang="zh-CN" sz="900" b="1" spc="-4" dirty="0">
                <a:latin typeface="Montserrat" panose="00000500000000000000" pitchFamily="2" charset="0"/>
                <a:ea typeface="Arial"/>
                <a:cs typeface="Arial"/>
              </a:rPr>
              <a:t>Hex</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119" dirty="0">
                <a:latin typeface="Montserrat" panose="00000500000000000000" pitchFamily="2" charset="0"/>
                <a:ea typeface="Arial"/>
                <a:cs typeface="Arial"/>
              </a:rPr>
              <a:t>000000</a:t>
            </a:r>
            <a:endParaRPr lang="en-US" altLang="zh-CN" sz="900" dirty="0">
              <a:latin typeface="Montserrat" panose="00000500000000000000" pitchFamily="2" charset="0"/>
              <a:ea typeface="Arial"/>
              <a:cs typeface="Arial"/>
            </a:endParaRPr>
          </a:p>
        </p:txBody>
      </p:sp>
      <p:sp>
        <p:nvSpPr>
          <p:cNvPr id="65" name="Text Box226">
            <a:extLst>
              <a:ext uri="{FF2B5EF4-FFF2-40B4-BE49-F238E27FC236}">
                <a16:creationId xmlns:a16="http://schemas.microsoft.com/office/drawing/2014/main" id="{3128D4A7-F22C-424D-94F9-8C70272C65CB}"/>
              </a:ext>
            </a:extLst>
          </p:cNvPr>
          <p:cNvSpPr txBox="1"/>
          <p:nvPr/>
        </p:nvSpPr>
        <p:spPr>
          <a:xfrm>
            <a:off x="8144338" y="5580851"/>
            <a:ext cx="644689" cy="199798"/>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312"/>
              </a:lnSpc>
            </a:pPr>
            <a:r>
              <a:rPr lang="en-US" altLang="zh-CN" sz="900" b="1" spc="36" dirty="0">
                <a:latin typeface="Montserrat" panose="00000500000000000000" pitchFamily="2" charset="0"/>
                <a:ea typeface="Arial"/>
                <a:cs typeface="Arial"/>
              </a:rPr>
              <a:t>Blanco</a:t>
            </a:r>
            <a:endParaRPr lang="en-US" altLang="zh-CN" sz="900" dirty="0">
              <a:latin typeface="Montserrat" panose="00000500000000000000" pitchFamily="2" charset="0"/>
              <a:ea typeface="Arial"/>
              <a:cs typeface="Arial"/>
            </a:endParaRPr>
          </a:p>
        </p:txBody>
      </p:sp>
      <p:sp>
        <p:nvSpPr>
          <p:cNvPr id="66" name="Text Box227">
            <a:extLst>
              <a:ext uri="{FF2B5EF4-FFF2-40B4-BE49-F238E27FC236}">
                <a16:creationId xmlns:a16="http://schemas.microsoft.com/office/drawing/2014/main" id="{B6884BF4-8AF5-4E5C-9BCB-D21E98535B69}"/>
              </a:ext>
            </a:extLst>
          </p:cNvPr>
          <p:cNvSpPr txBox="1"/>
          <p:nvPr/>
        </p:nvSpPr>
        <p:spPr>
          <a:xfrm>
            <a:off x="8144338" y="5762195"/>
            <a:ext cx="1062575" cy="748025"/>
          </a:xfrm>
          <a:prstGeom prst="rect">
            <a:avLst/>
          </a:prstGeom>
        </p:spPr>
        <p:txBody>
          <a:bodyPr wrap="square" lIns="0" tIns="0" rIns="0" rtlCol="0">
            <a:spAutoFit/>
          </a:bodyPr>
          <a:lstStyle/>
          <a:p>
            <a:pPr algn="l">
              <a:lnSpc>
                <a:spcPts val="0"/>
              </a:lnSpc>
            </a:pPr>
            <a:endParaRPr dirty="0">
              <a:latin typeface="Montserrat" panose="00000500000000000000" pitchFamily="2" charset="0"/>
            </a:endParaRPr>
          </a:p>
          <a:p>
            <a:pPr algn="l" rtl="0">
              <a:lnSpc>
                <a:spcPts val="1371"/>
              </a:lnSpc>
            </a:pPr>
            <a:r>
              <a:rPr lang="en-US" altLang="zh-CN" sz="900" b="1" spc="-26" dirty="0">
                <a:latin typeface="Montserrat" panose="00000500000000000000" pitchFamily="2" charset="0"/>
                <a:ea typeface="Arial"/>
                <a:cs typeface="Arial"/>
              </a:rPr>
              <a:t>PMS</a:t>
            </a:r>
            <a:r>
              <a:rPr lang="en-US" altLang="zh-CN" sz="900" spc="-83"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27" dirty="0">
                <a:latin typeface="Montserrat" panose="00000500000000000000" pitchFamily="2" charset="0"/>
                <a:ea typeface="Arial"/>
                <a:cs typeface="Arial"/>
              </a:rPr>
              <a:t>7534</a:t>
            </a:r>
            <a:r>
              <a:rPr lang="en-US" altLang="zh-CN" sz="900" spc="-31" dirty="0">
                <a:latin typeface="Montserrat" panose="00000500000000000000" pitchFamily="2" charset="0"/>
                <a:ea typeface="Arial"/>
                <a:cs typeface="Arial"/>
              </a:rPr>
              <a:t> </a:t>
            </a:r>
            <a:r>
              <a:rPr lang="en-US" altLang="zh-CN" sz="900" spc="44" dirty="0">
                <a:latin typeface="Montserrat" panose="00000500000000000000" pitchFamily="2" charset="0"/>
                <a:ea typeface="Arial"/>
                <a:cs typeface="Arial"/>
              </a:rPr>
              <a:t>C</a:t>
            </a:r>
            <a:r>
              <a:rPr lang="en-US" altLang="zh-CN" sz="900" spc="250" dirty="0">
                <a:latin typeface="Montserrat" panose="00000500000000000000" pitchFamily="2" charset="0"/>
                <a:ea typeface="Arial"/>
                <a:cs typeface="Arial"/>
              </a:rPr>
              <a:t> </a:t>
            </a:r>
            <a:r>
              <a:rPr lang="en-US" altLang="zh-CN" sz="900" b="1" spc="-12" dirty="0">
                <a:latin typeface="Montserrat" panose="00000500000000000000" pitchFamily="2" charset="0"/>
                <a:ea typeface="Arial"/>
                <a:cs typeface="Arial"/>
              </a:rPr>
              <a:t>CMYK</a:t>
            </a:r>
            <a:r>
              <a:rPr lang="en-US" altLang="zh-CN" sz="900" spc="-82"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22" dirty="0">
                <a:latin typeface="Montserrat" panose="00000500000000000000" pitchFamily="2" charset="0"/>
                <a:ea typeface="Arial"/>
                <a:cs typeface="Arial"/>
              </a:rPr>
              <a:t>0,</a:t>
            </a:r>
            <a:r>
              <a:rPr lang="en-US" altLang="zh-CN" sz="900" dirty="0">
                <a:latin typeface="Montserrat" panose="00000500000000000000" pitchFamily="2" charset="0"/>
                <a:ea typeface="Arial"/>
                <a:cs typeface="Arial"/>
              </a:rPr>
              <a:t> </a:t>
            </a:r>
            <a:r>
              <a:rPr lang="en-US" altLang="zh-CN" sz="900" spc="-22" dirty="0">
                <a:latin typeface="Montserrat" panose="00000500000000000000" pitchFamily="2" charset="0"/>
                <a:ea typeface="Arial"/>
                <a:cs typeface="Arial"/>
              </a:rPr>
              <a:t>0,</a:t>
            </a:r>
            <a:r>
              <a:rPr lang="en-US" altLang="zh-CN" sz="900" dirty="0">
                <a:latin typeface="Montserrat" panose="00000500000000000000" pitchFamily="2" charset="0"/>
                <a:ea typeface="Arial"/>
                <a:cs typeface="Arial"/>
              </a:rPr>
              <a:t> </a:t>
            </a:r>
            <a:r>
              <a:rPr lang="en-US" altLang="zh-CN" sz="900" spc="-22" dirty="0">
                <a:latin typeface="Montserrat" panose="00000500000000000000" pitchFamily="2" charset="0"/>
                <a:ea typeface="Arial"/>
                <a:cs typeface="Arial"/>
              </a:rPr>
              <a:t>0,</a:t>
            </a:r>
            <a:r>
              <a:rPr lang="en-US" altLang="zh-CN" sz="900" dirty="0">
                <a:latin typeface="Montserrat" panose="00000500000000000000" pitchFamily="2" charset="0"/>
                <a:ea typeface="Arial"/>
                <a:cs typeface="Arial"/>
              </a:rPr>
              <a:t> </a:t>
            </a:r>
            <a:r>
              <a:rPr lang="en-US" altLang="zh-CN" sz="900" spc="51" dirty="0">
                <a:latin typeface="Montserrat" panose="00000500000000000000" pitchFamily="2" charset="0"/>
                <a:ea typeface="Arial"/>
                <a:cs typeface="Arial"/>
              </a:rPr>
              <a:t>0</a:t>
            </a:r>
            <a:r>
              <a:rPr lang="en-US" altLang="zh-CN" sz="900" spc="250" dirty="0">
                <a:latin typeface="Montserrat" panose="00000500000000000000" pitchFamily="2" charset="0"/>
                <a:ea typeface="Arial"/>
                <a:cs typeface="Arial"/>
              </a:rPr>
              <a:t> </a:t>
            </a:r>
            <a:r>
              <a:rPr lang="en-US" altLang="zh-CN" sz="900" b="1" spc="-56" dirty="0">
                <a:latin typeface="Montserrat" panose="00000500000000000000" pitchFamily="2" charset="0"/>
                <a:ea typeface="Arial"/>
                <a:cs typeface="Arial"/>
              </a:rPr>
              <a:t>RGB</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7" dirty="0">
                <a:latin typeface="Montserrat" panose="00000500000000000000" pitchFamily="2" charset="0"/>
                <a:ea typeface="Arial"/>
                <a:cs typeface="Arial"/>
              </a:rPr>
              <a:t>255,</a:t>
            </a:r>
            <a:r>
              <a:rPr lang="en-US" altLang="zh-CN" sz="900" spc="-12" dirty="0">
                <a:latin typeface="Montserrat" panose="00000500000000000000" pitchFamily="2" charset="0"/>
                <a:ea typeface="Arial"/>
                <a:cs typeface="Arial"/>
              </a:rPr>
              <a:t> </a:t>
            </a:r>
            <a:r>
              <a:rPr lang="en-US" altLang="zh-CN" sz="900" spc="7" dirty="0">
                <a:latin typeface="Montserrat" panose="00000500000000000000" pitchFamily="2" charset="0"/>
                <a:ea typeface="Arial"/>
                <a:cs typeface="Arial"/>
              </a:rPr>
              <a:t>255,</a:t>
            </a:r>
            <a:r>
              <a:rPr lang="en-US" altLang="zh-CN" sz="900" spc="-9" dirty="0">
                <a:latin typeface="Montserrat" panose="00000500000000000000" pitchFamily="2" charset="0"/>
                <a:ea typeface="Arial"/>
                <a:cs typeface="Arial"/>
              </a:rPr>
              <a:t> </a:t>
            </a:r>
            <a:r>
              <a:rPr lang="en-US" altLang="zh-CN" sz="900" spc="41" dirty="0">
                <a:latin typeface="Montserrat" panose="00000500000000000000" pitchFamily="2" charset="0"/>
                <a:ea typeface="Arial"/>
                <a:cs typeface="Arial"/>
              </a:rPr>
              <a:t>255</a:t>
            </a:r>
            <a:r>
              <a:rPr lang="en-US" altLang="zh-CN" sz="900" spc="-40" dirty="0">
                <a:latin typeface="Montserrat" panose="00000500000000000000" pitchFamily="2" charset="0"/>
                <a:ea typeface="Arial"/>
                <a:cs typeface="Arial"/>
              </a:rPr>
              <a:t> </a:t>
            </a:r>
            <a:r>
              <a:rPr lang="en-US" altLang="zh-CN" sz="900" b="1" spc="-4" dirty="0">
                <a:latin typeface="Montserrat" panose="00000500000000000000" pitchFamily="2" charset="0"/>
                <a:ea typeface="Arial"/>
                <a:cs typeface="Arial"/>
              </a:rPr>
              <a:t>Hex</a:t>
            </a:r>
            <a:r>
              <a:rPr lang="en-US" altLang="zh-CN" sz="900" spc="-84" dirty="0">
                <a:latin typeface="Montserrat" panose="00000500000000000000" pitchFamily="2" charset="0"/>
                <a:ea typeface="Arial"/>
                <a:cs typeface="Arial"/>
              </a:rPr>
              <a:t>:</a:t>
            </a:r>
            <a:r>
              <a:rPr lang="en-US" altLang="zh-CN" sz="900" dirty="0">
                <a:latin typeface="Montserrat" panose="00000500000000000000" pitchFamily="2" charset="0"/>
                <a:ea typeface="Arial"/>
                <a:cs typeface="Arial"/>
              </a:rPr>
              <a:t> </a:t>
            </a:r>
            <a:r>
              <a:rPr lang="en-US" altLang="zh-CN" sz="900" spc="-107" dirty="0">
                <a:latin typeface="Montserrat" panose="00000500000000000000" pitchFamily="2" charset="0"/>
                <a:ea typeface="Arial"/>
                <a:cs typeface="Arial"/>
              </a:rPr>
              <a:t>FFFFFF</a:t>
            </a:r>
            <a:endParaRPr lang="en-US" altLang="zh-CN" sz="900" dirty="0">
              <a:latin typeface="Montserrat" panose="00000500000000000000" pitchFamily="2" charset="0"/>
              <a:ea typeface="Arial"/>
              <a:cs typeface="Arial"/>
            </a:endParaRPr>
          </a:p>
        </p:txBody>
      </p:sp>
      <p:sp>
        <p:nvSpPr>
          <p:cNvPr id="50" name="Path206">
            <a:extLst>
              <a:ext uri="{FF2B5EF4-FFF2-40B4-BE49-F238E27FC236}">
                <a16:creationId xmlns:a16="http://schemas.microsoft.com/office/drawing/2014/main" id="{2FDD4F98-6FF6-430A-A449-C37A5072F495}"/>
              </a:ext>
            </a:extLst>
          </p:cNvPr>
          <p:cNvSpPr/>
          <p:nvPr/>
        </p:nvSpPr>
        <p:spPr>
          <a:xfrm>
            <a:off x="4420654" y="6302502"/>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F0F1F5">
              <a:alpha val="40000"/>
            </a:srgbClr>
          </a:solidFill>
          <a:ln w="0" cap="sq">
            <a:solidFill>
              <a:schemeClr val="bg1">
                <a:lumMod val="85000"/>
              </a:schemeClr>
            </a:solidFill>
            <a:prstDash val="solid"/>
          </a:ln>
        </p:spPr>
        <p:txBody>
          <a:bodyPr rtlCol="0" anchor="ctr"/>
          <a:lstStyle/>
          <a:p>
            <a:pPr algn="ctr"/>
            <a:endParaRPr lang="en-US" altLang="zh-CN"/>
          </a:p>
        </p:txBody>
      </p:sp>
      <p:sp>
        <p:nvSpPr>
          <p:cNvPr id="51" name="Path207">
            <a:extLst>
              <a:ext uri="{FF2B5EF4-FFF2-40B4-BE49-F238E27FC236}">
                <a16:creationId xmlns:a16="http://schemas.microsoft.com/office/drawing/2014/main" id="{6CE2A080-EC4B-4EC6-BEED-351DFF573B8D}"/>
              </a:ext>
            </a:extLst>
          </p:cNvPr>
          <p:cNvSpPr/>
          <p:nvPr/>
        </p:nvSpPr>
        <p:spPr>
          <a:xfrm>
            <a:off x="4113213" y="6302502"/>
            <a:ext cx="307441" cy="298450"/>
          </a:xfrm>
          <a:custGeom>
            <a:avLst/>
            <a:gdLst/>
            <a:ahLst/>
            <a:cxnLst/>
            <a:rect l="l" t="t" r="r" b="b"/>
            <a:pathLst>
              <a:path w="307441" h="298450">
                <a:moveTo>
                  <a:pt x="0" y="298450"/>
                </a:moveTo>
                <a:lnTo>
                  <a:pt x="307442" y="298450"/>
                </a:lnTo>
                <a:lnTo>
                  <a:pt x="307442" y="0"/>
                </a:lnTo>
                <a:lnTo>
                  <a:pt x="0" y="0"/>
                </a:lnTo>
                <a:lnTo>
                  <a:pt x="0" y="298450"/>
                </a:lnTo>
                <a:close/>
              </a:path>
            </a:pathLst>
          </a:custGeom>
          <a:solidFill>
            <a:srgbClr val="F0F1F5">
              <a:alpha val="60000"/>
            </a:srgbClr>
          </a:solidFill>
          <a:ln w="0" cap="sq">
            <a:solidFill>
              <a:schemeClr val="bg1">
                <a:lumMod val="85000"/>
              </a:schemeClr>
            </a:solidFill>
            <a:prstDash val="solid"/>
          </a:ln>
        </p:spPr>
        <p:txBody>
          <a:bodyPr rtlCol="0" anchor="ctr"/>
          <a:lstStyle/>
          <a:p>
            <a:pPr algn="ctr"/>
            <a:endParaRPr lang="en-US" altLang="zh-CN"/>
          </a:p>
        </p:txBody>
      </p:sp>
      <p:sp>
        <p:nvSpPr>
          <p:cNvPr id="52" name="Path208">
            <a:extLst>
              <a:ext uri="{FF2B5EF4-FFF2-40B4-BE49-F238E27FC236}">
                <a16:creationId xmlns:a16="http://schemas.microsoft.com/office/drawing/2014/main" id="{F1BB33E2-DA52-440C-872A-6CE3F4E45BBE}"/>
              </a:ext>
            </a:extLst>
          </p:cNvPr>
          <p:cNvSpPr/>
          <p:nvPr/>
        </p:nvSpPr>
        <p:spPr>
          <a:xfrm>
            <a:off x="4728096" y="6302502"/>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F0F1F5">
              <a:alpha val="20000"/>
            </a:srgbClr>
          </a:solidFill>
          <a:ln w="0" cap="sq">
            <a:solidFill>
              <a:schemeClr val="bg1">
                <a:lumMod val="85000"/>
              </a:schemeClr>
            </a:solidFill>
            <a:prstDash val="solid"/>
          </a:ln>
        </p:spPr>
        <p:txBody>
          <a:bodyPr rtlCol="0" anchor="ctr"/>
          <a:lstStyle/>
          <a:p>
            <a:pPr algn="ctr"/>
            <a:endParaRPr lang="en-US" altLang="zh-CN"/>
          </a:p>
        </p:txBody>
      </p:sp>
      <p:sp>
        <p:nvSpPr>
          <p:cNvPr id="49" name="Path205">
            <a:extLst>
              <a:ext uri="{FF2B5EF4-FFF2-40B4-BE49-F238E27FC236}">
                <a16:creationId xmlns:a16="http://schemas.microsoft.com/office/drawing/2014/main" id="{DE21F20F-E5F7-4086-B295-B40B070D0D09}"/>
              </a:ext>
            </a:extLst>
          </p:cNvPr>
          <p:cNvSpPr/>
          <p:nvPr/>
        </p:nvSpPr>
        <p:spPr>
          <a:xfrm>
            <a:off x="3805771" y="6302502"/>
            <a:ext cx="307442" cy="298450"/>
          </a:xfrm>
          <a:custGeom>
            <a:avLst/>
            <a:gdLst/>
            <a:ahLst/>
            <a:cxnLst/>
            <a:rect l="l" t="t" r="r" b="b"/>
            <a:pathLst>
              <a:path w="307442" h="298450">
                <a:moveTo>
                  <a:pt x="0" y="298450"/>
                </a:moveTo>
                <a:lnTo>
                  <a:pt x="307442" y="298450"/>
                </a:lnTo>
                <a:lnTo>
                  <a:pt x="307442" y="0"/>
                </a:lnTo>
                <a:lnTo>
                  <a:pt x="0" y="0"/>
                </a:lnTo>
                <a:lnTo>
                  <a:pt x="0" y="298450"/>
                </a:lnTo>
                <a:close/>
              </a:path>
            </a:pathLst>
          </a:custGeom>
          <a:solidFill>
            <a:srgbClr val="F0F1F5">
              <a:alpha val="80000"/>
            </a:srgbClr>
          </a:solidFill>
          <a:ln w="0" cap="sq">
            <a:solidFill>
              <a:schemeClr val="bg1">
                <a:lumMod val="85000"/>
              </a:schemeClr>
            </a:solidFill>
            <a:prstDash val="solid"/>
          </a:ln>
        </p:spPr>
        <p:txBody>
          <a:bodyPr rtlCol="0" anchor="ctr"/>
          <a:lstStyle/>
          <a:p>
            <a:pPr algn="ctr"/>
            <a:endParaRPr lang="en-US" altLang="zh-CN"/>
          </a:p>
        </p:txBody>
      </p:sp>
      <p:sp>
        <p:nvSpPr>
          <p:cNvPr id="2" name="Slide Number Placeholder 1">
            <a:extLst>
              <a:ext uri="{FF2B5EF4-FFF2-40B4-BE49-F238E27FC236}">
                <a16:creationId xmlns:a16="http://schemas.microsoft.com/office/drawing/2014/main" id="{23EBB2BC-6C95-4072-BCF0-BB182D1F2DF4}"/>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32316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14399" y="1293912"/>
            <a:ext cx="3754761" cy="648639"/>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El espectro de colores a continuación muestra los colores de la marca </a:t>
            </a:r>
            <a:r>
              <a:rPr lang="es-ES" altLang="zh-CN" sz="800" spc="43" dirty="0" err="1">
                <a:latin typeface="Montserrat" panose="00000500000000000000" pitchFamily="2" charset="0"/>
                <a:ea typeface="Arial"/>
                <a:cs typeface="Calibri Light" panose="020F0302020204030204" pitchFamily="34" charset="0"/>
              </a:rPr>
              <a:t>Livery</a:t>
            </a:r>
            <a:r>
              <a:rPr lang="es-ES" altLang="zh-CN" sz="800" spc="43" dirty="0">
                <a:latin typeface="Montserrat" panose="00000500000000000000" pitchFamily="2" charset="0"/>
                <a:ea typeface="Arial"/>
                <a:cs typeface="Calibri Light" panose="020F0302020204030204" pitchFamily="34" charset="0"/>
              </a:rPr>
              <a:t> y la proporción ideal de uso para cada color. El cuerpo y el texto del encabezado deben ser principalmente Negro, a menos que el Negro se utilice como color de fondo.</a:t>
            </a:r>
          </a:p>
        </p:txBody>
      </p:sp>
      <p:sp>
        <p:nvSpPr>
          <p:cNvPr id="72" name="Text Box72"/>
          <p:cNvSpPr txBox="1"/>
          <p:nvPr/>
        </p:nvSpPr>
        <p:spPr>
          <a:xfrm>
            <a:off x="914398" y="501824"/>
            <a:ext cx="4225281"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Uso</a:t>
            </a:r>
            <a:r>
              <a:rPr lang="en-US" altLang="zh-CN" sz="1600" b="1" spc="-7" dirty="0">
                <a:solidFill>
                  <a:srgbClr val="755DD5"/>
                </a:solidFill>
                <a:latin typeface="Montserrat" panose="00000500000000000000" pitchFamily="2" charset="0"/>
                <a:ea typeface="Arial"/>
                <a:cs typeface="Arial"/>
              </a:rPr>
              <a:t> de </a:t>
            </a:r>
            <a:r>
              <a:rPr lang="en-US" altLang="zh-CN" sz="1600" b="1" spc="-7" dirty="0" err="1">
                <a:solidFill>
                  <a:srgbClr val="755DD5"/>
                </a:solidFill>
                <a:latin typeface="Montserrat" panose="00000500000000000000" pitchFamily="2" charset="0"/>
                <a:ea typeface="Arial"/>
                <a:cs typeface="Arial"/>
              </a:rPr>
              <a:t>colores</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3" name="Rectangle 2">
            <a:extLst>
              <a:ext uri="{FF2B5EF4-FFF2-40B4-BE49-F238E27FC236}">
                <a16:creationId xmlns:a16="http://schemas.microsoft.com/office/drawing/2014/main" id="{7E02DAEA-D62A-45F4-A499-9AAC0040FA89}"/>
              </a:ext>
            </a:extLst>
          </p:cNvPr>
          <p:cNvSpPr/>
          <p:nvPr/>
        </p:nvSpPr>
        <p:spPr>
          <a:xfrm>
            <a:off x="5139680" y="1293912"/>
            <a:ext cx="4210000" cy="494751"/>
          </a:xfrm>
          <a:prstGeom prst="rect">
            <a:avLst/>
          </a:prstGeom>
        </p:spPr>
        <p:txBody>
          <a:bodyPr wrap="square" lIns="0" tIns="0" rIns="0" rtlCol="0">
            <a:spAutoFit/>
          </a:bodyPr>
          <a:lstStyle/>
          <a:p>
            <a:pPr>
              <a:lnSpc>
                <a:spcPts val="1200"/>
              </a:lnSpc>
            </a:pPr>
            <a:r>
              <a:rPr lang="es-ES" sz="800" spc="43" dirty="0">
                <a:latin typeface="Montserrat" panose="00000500000000000000" pitchFamily="2" charset="0"/>
                <a:cs typeface="Calibri Light" panose="020F0302020204030204" pitchFamily="34" charset="0"/>
              </a:rPr>
              <a:t>El Lavanda  y Azul deben usarse para para resaltar información importante. El color principal de la marca es el Lavanda y por lo tanto debe ser el más usado.</a:t>
            </a:r>
          </a:p>
        </p:txBody>
      </p:sp>
      <p:graphicFrame>
        <p:nvGraphicFramePr>
          <p:cNvPr id="68" name="Chart 67">
            <a:extLst>
              <a:ext uri="{FF2B5EF4-FFF2-40B4-BE49-F238E27FC236}">
                <a16:creationId xmlns:a16="http://schemas.microsoft.com/office/drawing/2014/main" id="{017F87A5-EE40-40DE-AD29-26761250AAE9}"/>
              </a:ext>
            </a:extLst>
          </p:cNvPr>
          <p:cNvGraphicFramePr/>
          <p:nvPr>
            <p:extLst>
              <p:ext uri="{D42A27DB-BD31-4B8C-83A1-F6EECF244321}">
                <p14:modId xmlns:p14="http://schemas.microsoft.com/office/powerpoint/2010/main" val="3311375130"/>
              </p:ext>
            </p:extLst>
          </p:nvPr>
        </p:nvGraphicFramePr>
        <p:xfrm>
          <a:off x="1786879" y="3094112"/>
          <a:ext cx="67056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69" name="Text Box245">
            <a:extLst>
              <a:ext uri="{FF2B5EF4-FFF2-40B4-BE49-F238E27FC236}">
                <a16:creationId xmlns:a16="http://schemas.microsoft.com/office/drawing/2014/main" id="{8847897B-8D78-4417-B127-871A9645F843}"/>
              </a:ext>
            </a:extLst>
          </p:cNvPr>
          <p:cNvSpPr txBox="1"/>
          <p:nvPr/>
        </p:nvSpPr>
        <p:spPr>
          <a:xfrm>
            <a:off x="3373016" y="3094112"/>
            <a:ext cx="630555" cy="219034"/>
          </a:xfrm>
          <a:prstGeom prst="rect">
            <a:avLst/>
          </a:prstGeom>
        </p:spPr>
        <p:txBody>
          <a:bodyPr wrap="square" lIns="0" tIns="0" rIns="0" rtlCol="0">
            <a:spAutoFit/>
          </a:bodyPr>
          <a:lstStyle/>
          <a:p>
            <a:pPr algn="r">
              <a:lnSpc>
                <a:spcPts val="0"/>
              </a:lnSpc>
            </a:pPr>
            <a:endParaRPr sz="1600" dirty="0">
              <a:latin typeface="Montserrat" panose="00000500000000000000" pitchFamily="2" charset="0"/>
            </a:endParaRPr>
          </a:p>
          <a:p>
            <a:pPr algn="r" rtl="0">
              <a:lnSpc>
                <a:spcPts val="1458"/>
              </a:lnSpc>
            </a:pPr>
            <a:r>
              <a:rPr lang="en-US" altLang="zh-CN" sz="900" b="1" spc="48" dirty="0">
                <a:latin typeface="Montserrat" panose="00000500000000000000" pitchFamily="2" charset="0"/>
                <a:ea typeface="Arial"/>
                <a:cs typeface="Arial"/>
              </a:rPr>
              <a:t>Azul</a:t>
            </a:r>
            <a:endParaRPr lang="en-US" altLang="zh-CN" sz="900" dirty="0">
              <a:latin typeface="Montserrat" panose="00000500000000000000" pitchFamily="2" charset="0"/>
              <a:ea typeface="Arial"/>
              <a:cs typeface="Arial"/>
            </a:endParaRPr>
          </a:p>
        </p:txBody>
      </p:sp>
      <p:sp>
        <p:nvSpPr>
          <p:cNvPr id="70" name="Text Box246">
            <a:extLst>
              <a:ext uri="{FF2B5EF4-FFF2-40B4-BE49-F238E27FC236}">
                <a16:creationId xmlns:a16="http://schemas.microsoft.com/office/drawing/2014/main" id="{BED882E9-159D-4AA6-8FC1-416A2FE9539B}"/>
              </a:ext>
            </a:extLst>
          </p:cNvPr>
          <p:cNvSpPr txBox="1"/>
          <p:nvPr/>
        </p:nvSpPr>
        <p:spPr>
          <a:xfrm>
            <a:off x="2608604" y="3595158"/>
            <a:ext cx="692404" cy="219034"/>
          </a:xfrm>
          <a:prstGeom prst="rect">
            <a:avLst/>
          </a:prstGeom>
        </p:spPr>
        <p:txBody>
          <a:bodyPr wrap="square" lIns="0" tIns="0" rIns="0" rtlCol="0">
            <a:spAutoFit/>
          </a:bodyPr>
          <a:lstStyle/>
          <a:p>
            <a:pPr algn="l">
              <a:lnSpc>
                <a:spcPts val="0"/>
              </a:lnSpc>
            </a:pPr>
            <a:endParaRPr sz="1600" dirty="0">
              <a:latin typeface="Montserrat" panose="00000500000000000000" pitchFamily="2" charset="0"/>
            </a:endParaRPr>
          </a:p>
          <a:p>
            <a:pPr algn="l" rtl="0">
              <a:lnSpc>
                <a:spcPts val="1458"/>
              </a:lnSpc>
            </a:pPr>
            <a:r>
              <a:rPr lang="en-US" altLang="zh-CN" sz="900" b="1" spc="35" dirty="0">
                <a:latin typeface="Montserrat" panose="00000500000000000000" pitchFamily="2" charset="0"/>
                <a:ea typeface="Arial"/>
                <a:cs typeface="Arial"/>
              </a:rPr>
              <a:t>Negro</a:t>
            </a:r>
            <a:endParaRPr lang="en-US" altLang="zh-CN" sz="900" dirty="0">
              <a:latin typeface="Montserrat" panose="00000500000000000000" pitchFamily="2" charset="0"/>
              <a:ea typeface="Arial"/>
              <a:cs typeface="Arial"/>
            </a:endParaRPr>
          </a:p>
        </p:txBody>
      </p:sp>
      <p:sp>
        <p:nvSpPr>
          <p:cNvPr id="74" name="Text Box247">
            <a:extLst>
              <a:ext uri="{FF2B5EF4-FFF2-40B4-BE49-F238E27FC236}">
                <a16:creationId xmlns:a16="http://schemas.microsoft.com/office/drawing/2014/main" id="{5EE6BFFF-3887-49BE-A104-B54526B4BBBE}"/>
              </a:ext>
            </a:extLst>
          </p:cNvPr>
          <p:cNvSpPr txBox="1"/>
          <p:nvPr/>
        </p:nvSpPr>
        <p:spPr>
          <a:xfrm>
            <a:off x="2180172" y="4754791"/>
            <a:ext cx="583819" cy="219034"/>
          </a:xfrm>
          <a:prstGeom prst="rect">
            <a:avLst/>
          </a:prstGeom>
        </p:spPr>
        <p:txBody>
          <a:bodyPr wrap="square" lIns="0" tIns="0" rIns="0" rtlCol="0">
            <a:spAutoFit/>
          </a:bodyPr>
          <a:lstStyle/>
          <a:p>
            <a:pPr algn="l">
              <a:lnSpc>
                <a:spcPts val="0"/>
              </a:lnSpc>
            </a:pPr>
            <a:endParaRPr sz="1600" dirty="0">
              <a:latin typeface="Montserrat" panose="00000500000000000000" pitchFamily="2" charset="0"/>
            </a:endParaRPr>
          </a:p>
          <a:p>
            <a:pPr algn="l" rtl="0">
              <a:lnSpc>
                <a:spcPts val="1458"/>
              </a:lnSpc>
            </a:pPr>
            <a:r>
              <a:rPr lang="en-US" altLang="zh-CN" sz="900" b="1" spc="50" dirty="0">
                <a:latin typeface="Montserrat" panose="00000500000000000000" pitchFamily="2" charset="0"/>
                <a:ea typeface="Arial"/>
                <a:cs typeface="Arial"/>
              </a:rPr>
              <a:t>Gris</a:t>
            </a:r>
            <a:endParaRPr lang="en-US" altLang="zh-CN" sz="900" dirty="0">
              <a:latin typeface="Montserrat" panose="00000500000000000000" pitchFamily="2" charset="0"/>
              <a:ea typeface="Arial"/>
              <a:cs typeface="Arial"/>
            </a:endParaRPr>
          </a:p>
        </p:txBody>
      </p:sp>
      <p:sp>
        <p:nvSpPr>
          <p:cNvPr id="75" name="Text Box248">
            <a:extLst>
              <a:ext uri="{FF2B5EF4-FFF2-40B4-BE49-F238E27FC236}">
                <a16:creationId xmlns:a16="http://schemas.microsoft.com/office/drawing/2014/main" id="{AD5FABE3-6163-4167-9BA0-2E7BB583F988}"/>
              </a:ext>
            </a:extLst>
          </p:cNvPr>
          <p:cNvSpPr txBox="1"/>
          <p:nvPr/>
        </p:nvSpPr>
        <p:spPr>
          <a:xfrm>
            <a:off x="2263459" y="5770392"/>
            <a:ext cx="528320" cy="219034"/>
          </a:xfrm>
          <a:prstGeom prst="rect">
            <a:avLst/>
          </a:prstGeom>
        </p:spPr>
        <p:txBody>
          <a:bodyPr wrap="square" lIns="0" tIns="0" rIns="0" rtlCol="0">
            <a:spAutoFit/>
          </a:bodyPr>
          <a:lstStyle/>
          <a:p>
            <a:pPr algn="l">
              <a:lnSpc>
                <a:spcPts val="0"/>
              </a:lnSpc>
            </a:pPr>
            <a:endParaRPr sz="1600" dirty="0">
              <a:latin typeface="Montserrat" panose="00000500000000000000" pitchFamily="2" charset="0"/>
            </a:endParaRPr>
          </a:p>
          <a:p>
            <a:pPr algn="l" rtl="0">
              <a:lnSpc>
                <a:spcPts val="1458"/>
              </a:lnSpc>
            </a:pPr>
            <a:r>
              <a:rPr lang="en-US" altLang="zh-CN" sz="900" b="1" spc="51" dirty="0" err="1">
                <a:latin typeface="Montserrat" panose="00000500000000000000" pitchFamily="2" charset="0"/>
                <a:ea typeface="Arial"/>
                <a:cs typeface="Arial"/>
              </a:rPr>
              <a:t>Caracol</a:t>
            </a:r>
            <a:endParaRPr lang="en-US" altLang="zh-CN" sz="900" dirty="0">
              <a:latin typeface="Montserrat" panose="00000500000000000000" pitchFamily="2" charset="0"/>
              <a:ea typeface="Arial"/>
              <a:cs typeface="Arial"/>
            </a:endParaRPr>
          </a:p>
        </p:txBody>
      </p:sp>
      <p:sp>
        <p:nvSpPr>
          <p:cNvPr id="76" name="Text Box249">
            <a:extLst>
              <a:ext uri="{FF2B5EF4-FFF2-40B4-BE49-F238E27FC236}">
                <a16:creationId xmlns:a16="http://schemas.microsoft.com/office/drawing/2014/main" id="{F770B519-983F-4166-81B2-C84F755236F1}"/>
              </a:ext>
            </a:extLst>
          </p:cNvPr>
          <p:cNvSpPr txBox="1"/>
          <p:nvPr/>
        </p:nvSpPr>
        <p:spPr>
          <a:xfrm>
            <a:off x="7513039" y="3941158"/>
            <a:ext cx="758481" cy="196657"/>
          </a:xfrm>
          <a:prstGeom prst="rect">
            <a:avLst/>
          </a:prstGeom>
        </p:spPr>
        <p:txBody>
          <a:bodyPr wrap="square" lIns="0" tIns="0" rIns="0" rtlCol="0">
            <a:spAutoFit/>
          </a:bodyPr>
          <a:lstStyle/>
          <a:p>
            <a:pPr algn="l">
              <a:lnSpc>
                <a:spcPts val="0"/>
              </a:lnSpc>
            </a:pPr>
            <a:endParaRPr sz="1600" dirty="0">
              <a:latin typeface="Montserrat" panose="00000500000000000000" pitchFamily="2" charset="0"/>
            </a:endParaRPr>
          </a:p>
          <a:p>
            <a:pPr algn="l" rtl="0">
              <a:lnSpc>
                <a:spcPts val="1312"/>
              </a:lnSpc>
            </a:pPr>
            <a:r>
              <a:rPr lang="en-US" altLang="zh-CN" sz="800" b="1" spc="51" dirty="0" err="1">
                <a:latin typeface="Montserrat" panose="00000500000000000000" pitchFamily="2" charset="0"/>
                <a:ea typeface="Arial"/>
                <a:cs typeface="Arial"/>
              </a:rPr>
              <a:t>Lavanda</a:t>
            </a:r>
            <a:endParaRPr lang="en-US" altLang="zh-CN" sz="800" dirty="0">
              <a:latin typeface="Montserrat" panose="00000500000000000000" pitchFamily="2" charset="0"/>
              <a:ea typeface="Arial"/>
              <a:cs typeface="Arial"/>
            </a:endParaRPr>
          </a:p>
        </p:txBody>
      </p:sp>
      <p:sp>
        <p:nvSpPr>
          <p:cNvPr id="77" name="Text Box250">
            <a:extLst>
              <a:ext uri="{FF2B5EF4-FFF2-40B4-BE49-F238E27FC236}">
                <a16:creationId xmlns:a16="http://schemas.microsoft.com/office/drawing/2014/main" id="{1C6375AF-DFA5-4AA5-8800-8C4829BBB907}"/>
              </a:ext>
            </a:extLst>
          </p:cNvPr>
          <p:cNvSpPr txBox="1"/>
          <p:nvPr/>
        </p:nvSpPr>
        <p:spPr>
          <a:xfrm>
            <a:off x="7246911" y="6930831"/>
            <a:ext cx="590601" cy="196657"/>
          </a:xfrm>
          <a:prstGeom prst="rect">
            <a:avLst/>
          </a:prstGeom>
        </p:spPr>
        <p:txBody>
          <a:bodyPr wrap="square" lIns="0" tIns="0" rIns="0" rtlCol="0">
            <a:spAutoFit/>
          </a:bodyPr>
          <a:lstStyle/>
          <a:p>
            <a:pPr algn="l">
              <a:lnSpc>
                <a:spcPts val="0"/>
              </a:lnSpc>
            </a:pPr>
            <a:endParaRPr sz="1600" dirty="0">
              <a:latin typeface="Montserrat" panose="00000500000000000000" pitchFamily="2" charset="0"/>
            </a:endParaRPr>
          </a:p>
          <a:p>
            <a:pPr algn="l" rtl="0">
              <a:lnSpc>
                <a:spcPts val="1312"/>
              </a:lnSpc>
            </a:pPr>
            <a:r>
              <a:rPr lang="en-US" altLang="zh-CN" sz="800" b="1" spc="36" dirty="0">
                <a:latin typeface="Montserrat" panose="00000500000000000000" pitchFamily="2" charset="0"/>
                <a:ea typeface="Arial"/>
                <a:cs typeface="Arial"/>
              </a:rPr>
              <a:t>Blanco</a:t>
            </a:r>
            <a:endParaRPr lang="en-US" altLang="zh-CN" sz="800" dirty="0">
              <a:latin typeface="Montserrat" panose="00000500000000000000" pitchFamily="2" charset="0"/>
              <a:ea typeface="Arial"/>
              <a:cs typeface="Arial"/>
            </a:endParaRPr>
          </a:p>
        </p:txBody>
      </p:sp>
      <p:cxnSp>
        <p:nvCxnSpPr>
          <p:cNvPr id="78" name="Straight Connector 77">
            <a:extLst>
              <a:ext uri="{FF2B5EF4-FFF2-40B4-BE49-F238E27FC236}">
                <a16:creationId xmlns:a16="http://schemas.microsoft.com/office/drawing/2014/main" id="{F8E153B3-AFC1-4044-9D8C-ACBA6A9E0DB1}"/>
              </a:ext>
            </a:extLst>
          </p:cNvPr>
          <p:cNvCxnSpPr>
            <a:cxnSpLocks/>
          </p:cNvCxnSpPr>
          <p:nvPr/>
        </p:nvCxnSpPr>
        <p:spPr>
          <a:xfrm>
            <a:off x="914399" y="2662064"/>
            <a:ext cx="9144001" cy="0"/>
          </a:xfrm>
          <a:prstGeom prst="line">
            <a:avLst/>
          </a:prstGeom>
          <a:ln w="6350">
            <a:solidFill>
              <a:schemeClr val="bg1">
                <a:lumMod val="65000"/>
                <a:alpha val="36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5F78716-6140-4274-8188-FEA2CB671666}"/>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77141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7BB35F-D91B-4578-9716-6D28C3192AC6}"/>
              </a:ext>
            </a:extLst>
          </p:cNvPr>
          <p:cNvSpPr/>
          <p:nvPr/>
        </p:nvSpPr>
        <p:spPr>
          <a:xfrm>
            <a:off x="2760744" y="3094112"/>
            <a:ext cx="4176464" cy="3806822"/>
          </a:xfrm>
          <a:prstGeom prst="rect">
            <a:avLst/>
          </a:prstGeom>
          <a:gradFill flip="none" rotWithShape="1">
            <a:gsLst>
              <a:gs pos="0">
                <a:srgbClr val="755DD5"/>
              </a:gs>
              <a:gs pos="44000">
                <a:srgbClr val="6B63D4"/>
              </a:gs>
              <a:gs pos="100000">
                <a:srgbClr val="3F82D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ontserrat" panose="00000500000000000000" pitchFamily="2" charset="0"/>
            </a:endParaRPr>
          </a:p>
        </p:txBody>
      </p:sp>
      <p:sp>
        <p:nvSpPr>
          <p:cNvPr id="73" name="Text Box73"/>
          <p:cNvSpPr txBox="1"/>
          <p:nvPr/>
        </p:nvSpPr>
        <p:spPr>
          <a:xfrm>
            <a:off x="914399" y="1293912"/>
            <a:ext cx="3754761" cy="648639"/>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Los gradientes de fondo desarrollados a partir de la paleta primaria son otro componente importante del sistema de colores de </a:t>
            </a:r>
            <a:r>
              <a:rPr lang="es-ES" altLang="zh-CN" sz="800" spc="43" dirty="0" err="1">
                <a:latin typeface="Montserrat" panose="00000500000000000000" pitchFamily="2" charset="0"/>
                <a:ea typeface="Arial"/>
                <a:cs typeface="Calibri Light" panose="020F0302020204030204" pitchFamily="34" charset="0"/>
              </a:rPr>
              <a:t>Livery</a:t>
            </a:r>
            <a:r>
              <a:rPr lang="es-ES" altLang="zh-CN" sz="800" spc="43" dirty="0">
                <a:latin typeface="Montserrat" panose="00000500000000000000" pitchFamily="2" charset="0"/>
                <a:ea typeface="Arial"/>
                <a:cs typeface="Calibri Light" panose="020F0302020204030204" pitchFamily="34" charset="0"/>
              </a:rPr>
              <a:t>. Pueden utilizarse para añadir énfasis visual detrás del contenido clave, especialmente en aplicaciones digitales.</a:t>
            </a:r>
          </a:p>
        </p:txBody>
      </p:sp>
      <p:sp>
        <p:nvSpPr>
          <p:cNvPr id="72" name="Text Box72"/>
          <p:cNvSpPr txBox="1"/>
          <p:nvPr/>
        </p:nvSpPr>
        <p:spPr>
          <a:xfrm>
            <a:off x="914398" y="501824"/>
            <a:ext cx="4225281"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Gradiente</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3" name="Rectangle 2">
            <a:extLst>
              <a:ext uri="{FF2B5EF4-FFF2-40B4-BE49-F238E27FC236}">
                <a16:creationId xmlns:a16="http://schemas.microsoft.com/office/drawing/2014/main" id="{7E02DAEA-D62A-45F4-A499-9AAC0040FA89}"/>
              </a:ext>
            </a:extLst>
          </p:cNvPr>
          <p:cNvSpPr/>
          <p:nvPr/>
        </p:nvSpPr>
        <p:spPr>
          <a:xfrm>
            <a:off x="5139680" y="1293912"/>
            <a:ext cx="4210000" cy="494751"/>
          </a:xfrm>
          <a:prstGeom prst="rect">
            <a:avLst/>
          </a:prstGeom>
        </p:spPr>
        <p:txBody>
          <a:bodyPr wrap="square" lIns="0" tIns="0" rIns="0" rtlCol="0">
            <a:spAutoFit/>
          </a:bodyPr>
          <a:lstStyle/>
          <a:p>
            <a:pPr>
              <a:lnSpc>
                <a:spcPts val="1200"/>
              </a:lnSpc>
            </a:pPr>
            <a:r>
              <a:rPr lang="es-ES" sz="800" spc="43" dirty="0">
                <a:latin typeface="Montserrat" panose="00000500000000000000" pitchFamily="2" charset="0"/>
                <a:cs typeface="Calibri Light" panose="020F0302020204030204" pitchFamily="34" charset="0"/>
              </a:rPr>
              <a:t>Las transición del gradiente va de Lavanda a Azul. La dirección del gradiente es siempre diagonal, desde una esquina superior a una esquina inferior de la forma del fondo de un diseño.</a:t>
            </a:r>
          </a:p>
        </p:txBody>
      </p:sp>
      <p:cxnSp>
        <p:nvCxnSpPr>
          <p:cNvPr id="78" name="Straight Connector 77">
            <a:extLst>
              <a:ext uri="{FF2B5EF4-FFF2-40B4-BE49-F238E27FC236}">
                <a16:creationId xmlns:a16="http://schemas.microsoft.com/office/drawing/2014/main" id="{F8E153B3-AFC1-4044-9D8C-ACBA6A9E0DB1}"/>
              </a:ext>
            </a:extLst>
          </p:cNvPr>
          <p:cNvCxnSpPr>
            <a:cxnSpLocks/>
          </p:cNvCxnSpPr>
          <p:nvPr/>
        </p:nvCxnSpPr>
        <p:spPr>
          <a:xfrm>
            <a:off x="914399" y="2662064"/>
            <a:ext cx="9144001" cy="0"/>
          </a:xfrm>
          <a:prstGeom prst="line">
            <a:avLst/>
          </a:prstGeom>
          <a:ln w="6350">
            <a:solidFill>
              <a:schemeClr val="bg1">
                <a:lumMod val="65000"/>
                <a:alpha val="36000"/>
              </a:schemeClr>
            </a:solidFill>
          </a:ln>
        </p:spPr>
        <p:style>
          <a:lnRef idx="1">
            <a:schemeClr val="accent1"/>
          </a:lnRef>
          <a:fillRef idx="0">
            <a:schemeClr val="accent1"/>
          </a:fillRef>
          <a:effectRef idx="0">
            <a:schemeClr val="accent1"/>
          </a:effectRef>
          <a:fontRef idx="minor">
            <a:schemeClr val="tx1"/>
          </a:fontRef>
        </p:style>
      </p:cxnSp>
      <p:sp>
        <p:nvSpPr>
          <p:cNvPr id="18" name="Text Box259">
            <a:extLst>
              <a:ext uri="{FF2B5EF4-FFF2-40B4-BE49-F238E27FC236}">
                <a16:creationId xmlns:a16="http://schemas.microsoft.com/office/drawing/2014/main" id="{8770E024-A5D8-4907-ADB8-CEEEC773BC4C}"/>
              </a:ext>
            </a:extLst>
          </p:cNvPr>
          <p:cNvSpPr txBox="1"/>
          <p:nvPr/>
        </p:nvSpPr>
        <p:spPr>
          <a:xfrm>
            <a:off x="3027364" y="3256662"/>
            <a:ext cx="2181652" cy="199798"/>
          </a:xfrm>
          <a:prstGeom prst="rect">
            <a:avLst/>
          </a:prstGeom>
        </p:spPr>
        <p:txBody>
          <a:bodyPr wrap="square" lIns="0" tIns="0" rIns="0" rtlCol="0">
            <a:spAutoFit/>
          </a:bodyPr>
          <a:lstStyle/>
          <a:p>
            <a:pPr algn="l">
              <a:lnSpc>
                <a:spcPts val="0"/>
              </a:lnSpc>
            </a:pPr>
            <a:endParaRPr b="1" dirty="0">
              <a:latin typeface="Montserrat" panose="00000500000000000000" pitchFamily="2" charset="0"/>
            </a:endParaRPr>
          </a:p>
          <a:p>
            <a:pPr algn="l" rtl="0">
              <a:lnSpc>
                <a:spcPts val="1312"/>
              </a:lnSpc>
            </a:pPr>
            <a:r>
              <a:rPr lang="en-US" altLang="zh-CN" sz="900" b="1" spc="45" dirty="0" err="1">
                <a:solidFill>
                  <a:srgbClr val="FFFFFF"/>
                </a:solidFill>
                <a:latin typeface="Montserrat" panose="00000500000000000000" pitchFamily="2" charset="0"/>
                <a:ea typeface="Arial"/>
                <a:cs typeface="Arial"/>
              </a:rPr>
              <a:t>Lavanda</a:t>
            </a:r>
            <a:endParaRPr lang="en-US" altLang="zh-CN" sz="900" b="1" dirty="0">
              <a:latin typeface="Montserrat" panose="00000500000000000000" pitchFamily="2" charset="0"/>
              <a:ea typeface="Arial"/>
              <a:cs typeface="Arial"/>
            </a:endParaRPr>
          </a:p>
        </p:txBody>
      </p:sp>
      <p:sp>
        <p:nvSpPr>
          <p:cNvPr id="20" name="Text Box260">
            <a:extLst>
              <a:ext uri="{FF2B5EF4-FFF2-40B4-BE49-F238E27FC236}">
                <a16:creationId xmlns:a16="http://schemas.microsoft.com/office/drawing/2014/main" id="{CE6446DB-2564-4C2E-B69E-FCDDA96BF98C}"/>
              </a:ext>
            </a:extLst>
          </p:cNvPr>
          <p:cNvSpPr txBox="1"/>
          <p:nvPr/>
        </p:nvSpPr>
        <p:spPr>
          <a:xfrm>
            <a:off x="3730493" y="4898779"/>
            <a:ext cx="2181652" cy="199798"/>
          </a:xfrm>
          <a:prstGeom prst="rect">
            <a:avLst/>
          </a:prstGeom>
        </p:spPr>
        <p:txBody>
          <a:bodyPr wrap="square" lIns="0" tIns="0" rIns="0" rtlCol="0">
            <a:spAutoFit/>
          </a:bodyPr>
          <a:lstStyle/>
          <a:p>
            <a:pPr algn="ctr">
              <a:lnSpc>
                <a:spcPts val="0"/>
              </a:lnSpc>
            </a:pPr>
            <a:endParaRPr b="1" dirty="0">
              <a:latin typeface="Montserrat" panose="00000500000000000000" pitchFamily="2" charset="0"/>
            </a:endParaRPr>
          </a:p>
          <a:p>
            <a:pPr algn="ctr" rtl="0">
              <a:lnSpc>
                <a:spcPts val="1312"/>
              </a:lnSpc>
            </a:pPr>
            <a:r>
              <a:rPr lang="en-US" altLang="zh-CN" sz="900" b="1" spc="48" dirty="0" err="1">
                <a:solidFill>
                  <a:srgbClr val="FFFFFF"/>
                </a:solidFill>
                <a:latin typeface="Montserrat" panose="00000500000000000000" pitchFamily="2" charset="0"/>
                <a:ea typeface="Arial"/>
                <a:cs typeface="Arial"/>
              </a:rPr>
              <a:t>Gradient</a:t>
            </a:r>
            <a:r>
              <a:rPr lang="en-US" altLang="zh-CN" sz="900" b="1" spc="-107" dirty="0" err="1">
                <a:solidFill>
                  <a:srgbClr val="FFFFFF"/>
                </a:solidFill>
                <a:latin typeface="Montserrat" panose="00000500000000000000" pitchFamily="2" charset="0"/>
                <a:ea typeface="Arial"/>
                <a:cs typeface="Arial"/>
              </a:rPr>
              <a:t>e</a:t>
            </a:r>
            <a:endParaRPr lang="en-US" altLang="zh-CN" sz="900" b="1" dirty="0">
              <a:latin typeface="Montserrat" panose="00000500000000000000" pitchFamily="2" charset="0"/>
              <a:ea typeface="Arial"/>
              <a:cs typeface="Arial"/>
            </a:endParaRPr>
          </a:p>
        </p:txBody>
      </p:sp>
      <p:sp>
        <p:nvSpPr>
          <p:cNvPr id="21" name="Text Box261">
            <a:extLst>
              <a:ext uri="{FF2B5EF4-FFF2-40B4-BE49-F238E27FC236}">
                <a16:creationId xmlns:a16="http://schemas.microsoft.com/office/drawing/2014/main" id="{7FB2C01A-6F35-4CDE-B8F8-FEB6EEEA8784}"/>
              </a:ext>
            </a:extLst>
          </p:cNvPr>
          <p:cNvSpPr txBox="1"/>
          <p:nvPr/>
        </p:nvSpPr>
        <p:spPr>
          <a:xfrm>
            <a:off x="5058653" y="6575896"/>
            <a:ext cx="1656184" cy="199798"/>
          </a:xfrm>
          <a:prstGeom prst="rect">
            <a:avLst/>
          </a:prstGeom>
        </p:spPr>
        <p:txBody>
          <a:bodyPr wrap="square" lIns="0" tIns="0" rIns="0" rtlCol="0">
            <a:spAutoFit/>
          </a:bodyPr>
          <a:lstStyle/>
          <a:p>
            <a:pPr algn="r">
              <a:lnSpc>
                <a:spcPts val="0"/>
              </a:lnSpc>
            </a:pPr>
            <a:endParaRPr b="1" dirty="0">
              <a:latin typeface="Montserrat" panose="00000500000000000000" pitchFamily="2" charset="0"/>
            </a:endParaRPr>
          </a:p>
          <a:p>
            <a:pPr algn="r" rtl="0">
              <a:lnSpc>
                <a:spcPts val="1312"/>
              </a:lnSpc>
            </a:pPr>
            <a:r>
              <a:rPr lang="en-US" altLang="zh-CN" sz="900" b="1" spc="32" dirty="0">
                <a:solidFill>
                  <a:srgbClr val="FFFFFF"/>
                </a:solidFill>
                <a:latin typeface="Montserrat" panose="00000500000000000000" pitchFamily="2" charset="0"/>
                <a:ea typeface="Arial"/>
                <a:cs typeface="Arial"/>
              </a:rPr>
              <a:t>Azul</a:t>
            </a:r>
            <a:endParaRPr lang="en-US" altLang="zh-CN" sz="900" b="1" dirty="0">
              <a:latin typeface="Montserrat" panose="00000500000000000000" pitchFamily="2" charset="0"/>
              <a:ea typeface="Arial"/>
              <a:cs typeface="Arial"/>
            </a:endParaRPr>
          </a:p>
        </p:txBody>
      </p:sp>
      <p:sp>
        <p:nvSpPr>
          <p:cNvPr id="4" name="Slide Number Placeholder 3">
            <a:extLst>
              <a:ext uri="{FF2B5EF4-FFF2-40B4-BE49-F238E27FC236}">
                <a16:creationId xmlns:a16="http://schemas.microsoft.com/office/drawing/2014/main" id="{E5CA8293-CA59-4D96-99B1-4F5992162330}"/>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47649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ath2">
            <a:extLst>
              <a:ext uri="{FF2B5EF4-FFF2-40B4-BE49-F238E27FC236}">
                <a16:creationId xmlns:a16="http://schemas.microsoft.com/office/drawing/2014/main" id="{192C662B-20D3-42C4-98D7-A3F3DA68EF90}"/>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lt1"/>
              </a:solidFill>
            </a:endParaRPr>
          </a:p>
        </p:txBody>
      </p:sp>
      <p:sp>
        <p:nvSpPr>
          <p:cNvPr id="62" name="Rectangle: Rounded Corners 61">
            <a:extLst>
              <a:ext uri="{FF2B5EF4-FFF2-40B4-BE49-F238E27FC236}">
                <a16:creationId xmlns:a16="http://schemas.microsoft.com/office/drawing/2014/main" id="{DC6DD2EF-E375-45B2-B0E7-B09F01BE8C5E}"/>
              </a:ext>
            </a:extLst>
          </p:cNvPr>
          <p:cNvSpPr/>
          <p:nvPr/>
        </p:nvSpPr>
        <p:spPr>
          <a:xfrm>
            <a:off x="-1227717" y="676187"/>
            <a:ext cx="5033349" cy="1030693"/>
          </a:xfrm>
          <a:prstGeom prst="roundRect">
            <a:avLst>
              <a:gd name="adj" fmla="val 50000"/>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7" name="Text Box17"/>
          <p:cNvSpPr txBox="1"/>
          <p:nvPr/>
        </p:nvSpPr>
        <p:spPr>
          <a:xfrm>
            <a:off x="914400" y="990778"/>
            <a:ext cx="3034680" cy="407740"/>
          </a:xfrm>
          <a:prstGeom prst="rect">
            <a:avLst/>
          </a:prstGeom>
        </p:spPr>
        <p:txBody>
          <a:bodyPr wrap="square" lIns="0" tIns="0" rIns="0" rtlCol="0">
            <a:spAutoFit/>
          </a:bodyPr>
          <a:lstStyle/>
          <a:p>
            <a:pPr algn="l">
              <a:lnSpc>
                <a:spcPts val="0"/>
              </a:lnSpc>
            </a:pPr>
            <a:endParaRPr sz="1600" dirty="0">
              <a:latin typeface="Montserrat" panose="00000500000000000000" pitchFamily="2" charset="0"/>
              <a:cs typeface="Poppins" panose="00000500000000000000" pitchFamily="2" charset="0"/>
            </a:endParaRPr>
          </a:p>
          <a:p>
            <a:pPr algn="l" rtl="0">
              <a:lnSpc>
                <a:spcPts val="3062"/>
              </a:lnSpc>
            </a:pPr>
            <a:r>
              <a:rPr lang="en-US" altLang="zh-CN" sz="2000" b="1" dirty="0" err="1">
                <a:solidFill>
                  <a:srgbClr val="FFFFFF"/>
                </a:solidFill>
                <a:latin typeface="Montserrat" panose="00000500000000000000" pitchFamily="2" charset="0"/>
                <a:ea typeface="Arial"/>
                <a:cs typeface="Poppins" panose="00000500000000000000" pitchFamily="2" charset="0"/>
              </a:rPr>
              <a:t>Tabla</a:t>
            </a:r>
            <a:r>
              <a:rPr lang="en-US" altLang="zh-CN" sz="2000" b="1" dirty="0">
                <a:solidFill>
                  <a:srgbClr val="FFFFFF"/>
                </a:solidFill>
                <a:latin typeface="Montserrat" panose="00000500000000000000" pitchFamily="2" charset="0"/>
                <a:ea typeface="Arial"/>
                <a:cs typeface="Poppins" panose="00000500000000000000" pitchFamily="2" charset="0"/>
              </a:rPr>
              <a:t> de </a:t>
            </a:r>
            <a:r>
              <a:rPr lang="en-US" altLang="zh-CN" sz="2000" b="1" dirty="0" err="1">
                <a:solidFill>
                  <a:srgbClr val="FFFFFF"/>
                </a:solidFill>
                <a:latin typeface="Montserrat" panose="00000500000000000000" pitchFamily="2" charset="0"/>
                <a:ea typeface="Arial"/>
                <a:cs typeface="Poppins" panose="00000500000000000000" pitchFamily="2" charset="0"/>
              </a:rPr>
              <a:t>Contenido</a:t>
            </a:r>
            <a:endParaRPr lang="en-US" altLang="zh-CN" sz="2000" dirty="0">
              <a:latin typeface="Montserrat" panose="00000500000000000000" pitchFamily="2" charset="0"/>
              <a:ea typeface="Arial"/>
              <a:cs typeface="Poppins" panose="00000500000000000000" pitchFamily="2" charset="0"/>
            </a:endParaRPr>
          </a:p>
        </p:txBody>
      </p:sp>
      <p:sp>
        <p:nvSpPr>
          <p:cNvPr id="18" name="Text Box18"/>
          <p:cNvSpPr txBox="1"/>
          <p:nvPr/>
        </p:nvSpPr>
        <p:spPr>
          <a:xfrm>
            <a:off x="3518065" y="2474301"/>
            <a:ext cx="896952" cy="340542"/>
          </a:xfrm>
          <a:prstGeom prst="rect">
            <a:avLst/>
          </a:prstGeom>
        </p:spPr>
        <p:txBody>
          <a:bodyPr wrap="square" lIns="0" tIns="0" rIns="0" rtlCol="0">
            <a:spAutoFit/>
          </a:bodyPr>
          <a:lstStyle/>
          <a:p>
            <a:pPr algn="l">
              <a:lnSpc>
                <a:spcPts val="0"/>
              </a:lnSpc>
            </a:pPr>
            <a:endParaRPr dirty="0">
              <a:latin typeface="Montserrat" panose="00000500000000000000" pitchFamily="2" charset="0"/>
              <a:cs typeface="Poppins" panose="00000500000000000000" pitchFamily="2" charset="0"/>
            </a:endParaRPr>
          </a:p>
          <a:p>
            <a:pPr algn="l" rtl="0">
              <a:lnSpc>
                <a:spcPts val="2479"/>
              </a:lnSpc>
            </a:pPr>
            <a:r>
              <a:rPr lang="en-US" altLang="zh-CN" sz="1700" b="1" dirty="0">
                <a:solidFill>
                  <a:srgbClr val="FFFFFF"/>
                </a:solidFill>
                <a:latin typeface="Montserrat" panose="00000500000000000000" pitchFamily="2" charset="0"/>
                <a:ea typeface="Arial"/>
                <a:cs typeface="Poppins" panose="00000500000000000000" pitchFamily="2" charset="0"/>
              </a:rPr>
              <a:t>Logo</a:t>
            </a:r>
            <a:endParaRPr lang="en-US" altLang="zh-CN" sz="1700" dirty="0">
              <a:latin typeface="Montserrat" panose="00000500000000000000" pitchFamily="2" charset="0"/>
              <a:ea typeface="Arial"/>
              <a:cs typeface="Poppins" panose="00000500000000000000" pitchFamily="2" charset="0"/>
            </a:endParaRPr>
          </a:p>
        </p:txBody>
      </p:sp>
      <p:sp>
        <p:nvSpPr>
          <p:cNvPr id="19" name="Text Box19"/>
          <p:cNvSpPr txBox="1"/>
          <p:nvPr/>
        </p:nvSpPr>
        <p:spPr>
          <a:xfrm>
            <a:off x="3517033" y="2840174"/>
            <a:ext cx="1400428"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Componentes</a:t>
            </a:r>
            <a:endParaRPr lang="en-US" altLang="zh-CN" sz="900" dirty="0">
              <a:latin typeface="Montserrat Light" panose="00000400000000000000" pitchFamily="2" charset="0"/>
              <a:ea typeface="Arial"/>
              <a:cs typeface="Calibri Light" panose="020F0302020204030204" pitchFamily="34" charset="0"/>
            </a:endParaRPr>
          </a:p>
        </p:txBody>
      </p:sp>
      <p:sp>
        <p:nvSpPr>
          <p:cNvPr id="20" name="Text Box20"/>
          <p:cNvSpPr txBox="1"/>
          <p:nvPr/>
        </p:nvSpPr>
        <p:spPr>
          <a:xfrm>
            <a:off x="3517032" y="3043374"/>
            <a:ext cx="897985"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Márgenes</a:t>
            </a:r>
            <a:endParaRPr lang="en-US" altLang="zh-CN" sz="900" dirty="0">
              <a:latin typeface="Montserrat Light" panose="00000400000000000000" pitchFamily="2" charset="0"/>
              <a:ea typeface="Arial"/>
              <a:cs typeface="Calibri Light" panose="020F0302020204030204" pitchFamily="34" charset="0"/>
            </a:endParaRPr>
          </a:p>
        </p:txBody>
      </p:sp>
      <p:sp>
        <p:nvSpPr>
          <p:cNvPr id="21" name="Text Box21"/>
          <p:cNvSpPr txBox="1"/>
          <p:nvPr/>
        </p:nvSpPr>
        <p:spPr>
          <a:xfrm>
            <a:off x="3517033" y="3246574"/>
            <a:ext cx="1173842"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Variaciones</a:t>
            </a:r>
            <a:endParaRPr lang="en-US" altLang="zh-CN" sz="900" dirty="0">
              <a:latin typeface="Montserrat Light" panose="00000400000000000000" pitchFamily="2" charset="0"/>
              <a:ea typeface="Arial"/>
              <a:cs typeface="Calibri Light" panose="020F0302020204030204" pitchFamily="34" charset="0"/>
            </a:endParaRPr>
          </a:p>
        </p:txBody>
      </p:sp>
      <p:sp>
        <p:nvSpPr>
          <p:cNvPr id="22" name="Text Box22"/>
          <p:cNvSpPr txBox="1"/>
          <p:nvPr/>
        </p:nvSpPr>
        <p:spPr>
          <a:xfrm>
            <a:off x="3517033" y="3449774"/>
            <a:ext cx="904328"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Uso</a:t>
            </a:r>
            <a:endParaRPr lang="en-US" altLang="zh-CN" sz="900" dirty="0">
              <a:latin typeface="Montserrat Light" panose="00000400000000000000" pitchFamily="2" charset="0"/>
              <a:ea typeface="Arial"/>
              <a:cs typeface="Calibri Light" panose="020F0302020204030204" pitchFamily="34" charset="0"/>
            </a:endParaRPr>
          </a:p>
        </p:txBody>
      </p:sp>
      <p:sp>
        <p:nvSpPr>
          <p:cNvPr id="23" name="Text Box23"/>
          <p:cNvSpPr txBox="1"/>
          <p:nvPr/>
        </p:nvSpPr>
        <p:spPr>
          <a:xfrm>
            <a:off x="3518065" y="3938607"/>
            <a:ext cx="2013315" cy="347724"/>
          </a:xfrm>
          <a:prstGeom prst="rect">
            <a:avLst/>
          </a:prstGeom>
        </p:spPr>
        <p:txBody>
          <a:bodyPr wrap="square" lIns="0" tIns="0" rIns="0" rtlCol="0">
            <a:spAutoFit/>
          </a:bodyPr>
          <a:lstStyle/>
          <a:p>
            <a:pPr algn="l">
              <a:lnSpc>
                <a:spcPts val="0"/>
              </a:lnSpc>
            </a:pPr>
            <a:endParaRPr dirty="0">
              <a:latin typeface="Montserrat" panose="00000500000000000000" pitchFamily="2" charset="0"/>
              <a:cs typeface="Poppins" panose="00000500000000000000" pitchFamily="2" charset="0"/>
            </a:endParaRPr>
          </a:p>
          <a:p>
            <a:pPr algn="l" rtl="0">
              <a:lnSpc>
                <a:spcPts val="2479"/>
              </a:lnSpc>
            </a:pPr>
            <a:r>
              <a:rPr lang="en-US" altLang="zh-CN" sz="1700" b="1" dirty="0" err="1">
                <a:solidFill>
                  <a:srgbClr val="FFFFFF"/>
                </a:solidFill>
                <a:latin typeface="Montserrat" panose="00000500000000000000" pitchFamily="2" charset="0"/>
                <a:ea typeface="Arial"/>
                <a:cs typeface="Poppins" panose="00000500000000000000" pitchFamily="2" charset="0"/>
              </a:rPr>
              <a:t>Tipografía</a:t>
            </a:r>
            <a:endParaRPr lang="en-US" altLang="zh-CN" sz="17008" dirty="0">
              <a:latin typeface="Montserrat" panose="00000500000000000000" pitchFamily="2" charset="0"/>
              <a:ea typeface="Arial"/>
              <a:cs typeface="Poppins" panose="00000500000000000000" pitchFamily="2" charset="0"/>
            </a:endParaRPr>
          </a:p>
        </p:txBody>
      </p:sp>
      <p:sp>
        <p:nvSpPr>
          <p:cNvPr id="24" name="Text Box24"/>
          <p:cNvSpPr txBox="1"/>
          <p:nvPr/>
        </p:nvSpPr>
        <p:spPr>
          <a:xfrm>
            <a:off x="3517032" y="4304480"/>
            <a:ext cx="1300743"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Tipos</a:t>
            </a:r>
            <a:r>
              <a:rPr lang="en-US" altLang="zh-CN" sz="900" dirty="0">
                <a:solidFill>
                  <a:srgbClr val="FFFFFF"/>
                </a:solidFill>
                <a:latin typeface="Montserrat Light" panose="00000400000000000000" pitchFamily="2" charset="0"/>
                <a:ea typeface="Arial"/>
                <a:cs typeface="Calibri Light" panose="020F0302020204030204" pitchFamily="34" charset="0"/>
              </a:rPr>
              <a:t> de </a:t>
            </a:r>
            <a:r>
              <a:rPr lang="en-US" altLang="zh-CN" sz="900" dirty="0" err="1">
                <a:solidFill>
                  <a:srgbClr val="FFFFFF"/>
                </a:solidFill>
                <a:latin typeface="Montserrat Light" panose="00000400000000000000" pitchFamily="2" charset="0"/>
                <a:ea typeface="Arial"/>
                <a:cs typeface="Calibri Light" panose="020F0302020204030204" pitchFamily="34" charset="0"/>
              </a:rPr>
              <a:t>letra</a:t>
            </a:r>
            <a:endParaRPr lang="en-US" altLang="zh-CN" sz="900" dirty="0">
              <a:latin typeface="Montserrat Light" panose="00000400000000000000" pitchFamily="2" charset="0"/>
              <a:ea typeface="Arial"/>
              <a:cs typeface="Calibri Light" panose="020F0302020204030204" pitchFamily="34" charset="0"/>
            </a:endParaRPr>
          </a:p>
        </p:txBody>
      </p:sp>
      <p:sp>
        <p:nvSpPr>
          <p:cNvPr id="25" name="Text Box25"/>
          <p:cNvSpPr txBox="1"/>
          <p:nvPr/>
        </p:nvSpPr>
        <p:spPr>
          <a:xfrm>
            <a:off x="3517033" y="4507680"/>
            <a:ext cx="1120292" cy="203582"/>
          </a:xfrm>
          <a:prstGeom prst="rect">
            <a:avLst/>
          </a:prstGeom>
        </p:spPr>
        <p:txBody>
          <a:bodyPr wrap="square" lIns="0" tIns="0" rIns="0" rtlCol="0">
            <a:spAutoFit/>
          </a:bodyPr>
          <a:lstStyle/>
          <a:p>
            <a:pPr algn="l">
              <a:lnSpc>
                <a:spcPts val="0"/>
              </a:lnSpc>
            </a:pPr>
            <a:endParaRPr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Guías</a:t>
            </a:r>
            <a:r>
              <a:rPr lang="en-US" altLang="zh-CN" sz="900" dirty="0">
                <a:solidFill>
                  <a:srgbClr val="FFFFFF"/>
                </a:solidFill>
                <a:latin typeface="Montserrat Light" panose="00000400000000000000" pitchFamily="2" charset="0"/>
                <a:ea typeface="Arial"/>
                <a:cs typeface="Calibri Light" panose="020F0302020204030204" pitchFamily="34" charset="0"/>
              </a:rPr>
              <a:t> de </a:t>
            </a:r>
            <a:r>
              <a:rPr lang="en-US" altLang="zh-CN" sz="900" dirty="0" err="1">
                <a:solidFill>
                  <a:srgbClr val="FFFFFF"/>
                </a:solidFill>
                <a:latin typeface="Montserrat Light" panose="00000400000000000000" pitchFamily="2" charset="0"/>
                <a:ea typeface="Arial"/>
                <a:cs typeface="Calibri Light" panose="020F0302020204030204" pitchFamily="34" charset="0"/>
              </a:rPr>
              <a:t>letra</a:t>
            </a:r>
            <a:endParaRPr lang="en-US" altLang="zh-CN" sz="900" dirty="0">
              <a:latin typeface="Montserrat Light" panose="00000400000000000000" pitchFamily="2" charset="0"/>
              <a:ea typeface="Arial"/>
              <a:cs typeface="Calibri Light" panose="020F0302020204030204" pitchFamily="34" charset="0"/>
            </a:endParaRPr>
          </a:p>
        </p:txBody>
      </p:sp>
      <p:sp>
        <p:nvSpPr>
          <p:cNvPr id="26" name="Text Box26"/>
          <p:cNvSpPr txBox="1"/>
          <p:nvPr/>
        </p:nvSpPr>
        <p:spPr>
          <a:xfrm>
            <a:off x="3518065" y="4996513"/>
            <a:ext cx="633768" cy="347724"/>
          </a:xfrm>
          <a:prstGeom prst="rect">
            <a:avLst/>
          </a:prstGeom>
        </p:spPr>
        <p:txBody>
          <a:bodyPr wrap="square" lIns="0" tIns="0" rIns="0" rtlCol="0">
            <a:spAutoFit/>
          </a:bodyPr>
          <a:lstStyle/>
          <a:p>
            <a:pPr algn="l">
              <a:lnSpc>
                <a:spcPts val="0"/>
              </a:lnSpc>
            </a:pPr>
            <a:endParaRPr>
              <a:latin typeface="Montserrat" panose="00000500000000000000" pitchFamily="2" charset="0"/>
              <a:cs typeface="Poppins" panose="00000500000000000000" pitchFamily="2" charset="0"/>
            </a:endParaRPr>
          </a:p>
          <a:p>
            <a:pPr algn="l" rtl="0">
              <a:lnSpc>
                <a:spcPts val="2479"/>
              </a:lnSpc>
            </a:pPr>
            <a:r>
              <a:rPr lang="en-US" altLang="zh-CN" sz="1700" b="1" dirty="0">
                <a:solidFill>
                  <a:srgbClr val="FFFFFF"/>
                </a:solidFill>
                <a:latin typeface="Montserrat" panose="00000500000000000000" pitchFamily="2" charset="0"/>
                <a:ea typeface="Arial"/>
                <a:cs typeface="Poppins" panose="00000500000000000000" pitchFamily="2" charset="0"/>
              </a:rPr>
              <a:t>Color</a:t>
            </a:r>
            <a:endParaRPr lang="en-US" altLang="zh-CN" sz="1700">
              <a:latin typeface="Montserrat" panose="00000500000000000000" pitchFamily="2" charset="0"/>
              <a:ea typeface="Arial"/>
              <a:cs typeface="Poppins" panose="00000500000000000000" pitchFamily="2" charset="0"/>
            </a:endParaRPr>
          </a:p>
        </p:txBody>
      </p:sp>
      <p:sp>
        <p:nvSpPr>
          <p:cNvPr id="27" name="Text Box27"/>
          <p:cNvSpPr txBox="1"/>
          <p:nvPr/>
        </p:nvSpPr>
        <p:spPr>
          <a:xfrm>
            <a:off x="3517033" y="5362386"/>
            <a:ext cx="2406164"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Códigos</a:t>
            </a:r>
            <a:endParaRPr lang="en-US" altLang="zh-CN" sz="900" dirty="0">
              <a:latin typeface="Montserrat Light" panose="00000400000000000000" pitchFamily="2" charset="0"/>
              <a:ea typeface="Arial"/>
              <a:cs typeface="Calibri Light" panose="020F0302020204030204" pitchFamily="34" charset="0"/>
            </a:endParaRPr>
          </a:p>
        </p:txBody>
      </p:sp>
      <p:sp>
        <p:nvSpPr>
          <p:cNvPr id="28" name="Text Box28"/>
          <p:cNvSpPr txBox="1"/>
          <p:nvPr/>
        </p:nvSpPr>
        <p:spPr>
          <a:xfrm>
            <a:off x="3517033" y="5565586"/>
            <a:ext cx="2377547"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Uso</a:t>
            </a:r>
            <a:endParaRPr lang="en-US" altLang="zh-CN" sz="900" dirty="0">
              <a:latin typeface="Montserrat Light" panose="00000400000000000000" pitchFamily="2" charset="0"/>
              <a:ea typeface="Arial"/>
              <a:cs typeface="Calibri Light" panose="020F0302020204030204" pitchFamily="34" charset="0"/>
            </a:endParaRPr>
          </a:p>
        </p:txBody>
      </p:sp>
      <p:sp>
        <p:nvSpPr>
          <p:cNvPr id="29" name="Text Box29"/>
          <p:cNvSpPr txBox="1"/>
          <p:nvPr/>
        </p:nvSpPr>
        <p:spPr>
          <a:xfrm>
            <a:off x="3517033" y="5768786"/>
            <a:ext cx="1924438"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Gradiente</a:t>
            </a:r>
            <a:endParaRPr lang="en-US" altLang="zh-CN" sz="900" dirty="0">
              <a:latin typeface="Montserrat Light" panose="00000400000000000000" pitchFamily="2" charset="0"/>
              <a:ea typeface="Arial"/>
              <a:cs typeface="Calibri Light" panose="020F0302020204030204" pitchFamily="34" charset="0"/>
            </a:endParaRPr>
          </a:p>
        </p:txBody>
      </p:sp>
      <p:sp>
        <p:nvSpPr>
          <p:cNvPr id="39" name="Text Box39"/>
          <p:cNvSpPr txBox="1"/>
          <p:nvPr/>
        </p:nvSpPr>
        <p:spPr>
          <a:xfrm>
            <a:off x="6071823" y="2474301"/>
            <a:ext cx="2157331" cy="347724"/>
          </a:xfrm>
          <a:prstGeom prst="rect">
            <a:avLst/>
          </a:prstGeom>
        </p:spPr>
        <p:txBody>
          <a:bodyPr wrap="square" lIns="0" tIns="0" rIns="0" rtlCol="0">
            <a:spAutoFit/>
          </a:bodyPr>
          <a:lstStyle/>
          <a:p>
            <a:pPr algn="l">
              <a:lnSpc>
                <a:spcPts val="0"/>
              </a:lnSpc>
            </a:pPr>
            <a:endParaRPr dirty="0">
              <a:latin typeface="Montserrat" panose="00000500000000000000" pitchFamily="2" charset="0"/>
              <a:cs typeface="Poppins" panose="00000500000000000000" pitchFamily="2" charset="0"/>
            </a:endParaRPr>
          </a:p>
          <a:p>
            <a:pPr algn="l" rtl="0">
              <a:lnSpc>
                <a:spcPts val="2479"/>
              </a:lnSpc>
            </a:pPr>
            <a:r>
              <a:rPr lang="en-US" altLang="zh-CN" sz="1700" b="1" dirty="0" err="1">
                <a:solidFill>
                  <a:srgbClr val="FFFFFF"/>
                </a:solidFill>
                <a:latin typeface="Montserrat" panose="00000500000000000000" pitchFamily="2" charset="0"/>
                <a:ea typeface="Arial"/>
                <a:cs typeface="Poppins" panose="00000500000000000000" pitchFamily="2" charset="0"/>
              </a:rPr>
              <a:t>Fotografía</a:t>
            </a:r>
            <a:endParaRPr lang="en-US" altLang="zh-CN" sz="17008" dirty="0">
              <a:latin typeface="Montserrat" panose="00000500000000000000" pitchFamily="2" charset="0"/>
              <a:ea typeface="Arial"/>
              <a:cs typeface="Poppins" panose="00000500000000000000" pitchFamily="2" charset="0"/>
            </a:endParaRPr>
          </a:p>
        </p:txBody>
      </p:sp>
      <p:sp>
        <p:nvSpPr>
          <p:cNvPr id="40" name="Text Box40"/>
          <p:cNvSpPr txBox="1"/>
          <p:nvPr/>
        </p:nvSpPr>
        <p:spPr>
          <a:xfrm>
            <a:off x="6070789" y="2840174"/>
            <a:ext cx="1031845"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Visión</a:t>
            </a:r>
            <a:r>
              <a:rPr lang="en-US" altLang="zh-CN" sz="900" dirty="0">
                <a:solidFill>
                  <a:srgbClr val="FFFFFF"/>
                </a:solidFill>
                <a:latin typeface="Montserrat Light" panose="00000400000000000000" pitchFamily="2" charset="0"/>
                <a:ea typeface="Arial"/>
                <a:cs typeface="Calibri Light" panose="020F0302020204030204" pitchFamily="34" charset="0"/>
              </a:rPr>
              <a:t> General</a:t>
            </a:r>
            <a:endParaRPr lang="en-US" altLang="zh-CN" sz="900" dirty="0">
              <a:latin typeface="Montserrat Light" panose="00000400000000000000" pitchFamily="2" charset="0"/>
              <a:ea typeface="Arial"/>
              <a:cs typeface="Calibri Light" panose="020F0302020204030204" pitchFamily="34" charset="0"/>
            </a:endParaRPr>
          </a:p>
        </p:txBody>
      </p:sp>
      <p:sp>
        <p:nvSpPr>
          <p:cNvPr id="41" name="Text Box41"/>
          <p:cNvSpPr txBox="1"/>
          <p:nvPr/>
        </p:nvSpPr>
        <p:spPr>
          <a:xfrm>
            <a:off x="6070790" y="3043374"/>
            <a:ext cx="1031846"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Ejemplos</a:t>
            </a:r>
            <a:endParaRPr lang="en-US" altLang="zh-CN" sz="900" dirty="0">
              <a:latin typeface="Montserrat Light" panose="00000400000000000000" pitchFamily="2" charset="0"/>
              <a:ea typeface="Arial"/>
              <a:cs typeface="Calibri Light" panose="020F0302020204030204" pitchFamily="34" charset="0"/>
            </a:endParaRPr>
          </a:p>
        </p:txBody>
      </p:sp>
      <p:sp>
        <p:nvSpPr>
          <p:cNvPr id="42" name="Text Box42"/>
          <p:cNvSpPr txBox="1"/>
          <p:nvPr/>
        </p:nvSpPr>
        <p:spPr>
          <a:xfrm>
            <a:off x="6070790" y="3246574"/>
            <a:ext cx="2157331"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Aplicación</a:t>
            </a:r>
            <a:r>
              <a:rPr lang="en-US" altLang="zh-CN" sz="900" dirty="0">
                <a:solidFill>
                  <a:srgbClr val="FFFFFF"/>
                </a:solidFill>
                <a:latin typeface="Montserrat Light" panose="00000400000000000000" pitchFamily="2" charset="0"/>
                <a:ea typeface="Arial"/>
                <a:cs typeface="Calibri Light" panose="020F0302020204030204" pitchFamily="34" charset="0"/>
              </a:rPr>
              <a:t> – </a:t>
            </a:r>
            <a:r>
              <a:rPr lang="en-US" altLang="zh-CN" sz="900" dirty="0" err="1">
                <a:solidFill>
                  <a:srgbClr val="FFFFFF"/>
                </a:solidFill>
                <a:latin typeface="Montserrat Light" panose="00000400000000000000" pitchFamily="2" charset="0"/>
                <a:ea typeface="Arial"/>
                <a:cs typeface="Calibri Light" panose="020F0302020204030204" pitchFamily="34" charset="0"/>
              </a:rPr>
              <a:t>Mapa</a:t>
            </a:r>
            <a:r>
              <a:rPr lang="en-US" altLang="zh-CN" sz="900" dirty="0">
                <a:solidFill>
                  <a:srgbClr val="FFFFFF"/>
                </a:solidFill>
                <a:latin typeface="Montserrat Light" panose="00000400000000000000" pitchFamily="2" charset="0"/>
                <a:ea typeface="Arial"/>
                <a:cs typeface="Calibri Light" panose="020F0302020204030204" pitchFamily="34" charset="0"/>
              </a:rPr>
              <a:t> de </a:t>
            </a:r>
            <a:r>
              <a:rPr lang="en-US" altLang="zh-CN" sz="900" dirty="0" err="1">
                <a:solidFill>
                  <a:srgbClr val="FFFFFF"/>
                </a:solidFill>
                <a:latin typeface="Montserrat Light" panose="00000400000000000000" pitchFamily="2" charset="0"/>
                <a:ea typeface="Arial"/>
                <a:cs typeface="Calibri Light" panose="020F0302020204030204" pitchFamily="34" charset="0"/>
              </a:rPr>
              <a:t>Gradiente</a:t>
            </a:r>
            <a:endParaRPr lang="en-US" altLang="zh-CN" sz="900" dirty="0">
              <a:latin typeface="Montserrat Light" panose="00000400000000000000" pitchFamily="2" charset="0"/>
              <a:ea typeface="Arial"/>
              <a:cs typeface="Calibri Light" panose="020F0302020204030204" pitchFamily="34" charset="0"/>
            </a:endParaRPr>
          </a:p>
        </p:txBody>
      </p:sp>
      <p:sp>
        <p:nvSpPr>
          <p:cNvPr id="43" name="Text Box43"/>
          <p:cNvSpPr txBox="1"/>
          <p:nvPr/>
        </p:nvSpPr>
        <p:spPr>
          <a:xfrm>
            <a:off x="6070790" y="3449774"/>
            <a:ext cx="1901826"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Aplicación</a:t>
            </a:r>
            <a:endParaRPr lang="en-US" altLang="zh-CN" sz="900" dirty="0">
              <a:latin typeface="Montserrat Light" panose="00000400000000000000" pitchFamily="2" charset="0"/>
              <a:ea typeface="Arial"/>
              <a:cs typeface="Calibri Light" panose="020F0302020204030204" pitchFamily="34" charset="0"/>
            </a:endParaRPr>
          </a:p>
        </p:txBody>
      </p:sp>
      <p:sp>
        <p:nvSpPr>
          <p:cNvPr id="44" name="Text Box44"/>
          <p:cNvSpPr txBox="1"/>
          <p:nvPr/>
        </p:nvSpPr>
        <p:spPr>
          <a:xfrm>
            <a:off x="6071822" y="3938607"/>
            <a:ext cx="2013315" cy="347724"/>
          </a:xfrm>
          <a:prstGeom prst="rect">
            <a:avLst/>
          </a:prstGeom>
        </p:spPr>
        <p:txBody>
          <a:bodyPr wrap="square" lIns="0" tIns="0" rIns="0" rtlCol="0">
            <a:spAutoFit/>
          </a:bodyPr>
          <a:lstStyle/>
          <a:p>
            <a:pPr algn="l">
              <a:lnSpc>
                <a:spcPts val="0"/>
              </a:lnSpc>
            </a:pPr>
            <a:endParaRPr dirty="0">
              <a:latin typeface="Montserrat" panose="00000500000000000000" pitchFamily="2" charset="0"/>
              <a:cs typeface="Poppins" panose="00000500000000000000" pitchFamily="2" charset="0"/>
            </a:endParaRPr>
          </a:p>
          <a:p>
            <a:pPr algn="l" rtl="0">
              <a:lnSpc>
                <a:spcPts val="2479"/>
              </a:lnSpc>
            </a:pPr>
            <a:r>
              <a:rPr lang="en-US" altLang="zh-CN" sz="1700" b="1" dirty="0" err="1">
                <a:solidFill>
                  <a:srgbClr val="FFFFFF"/>
                </a:solidFill>
                <a:latin typeface="Montserrat" panose="00000500000000000000" pitchFamily="2" charset="0"/>
                <a:ea typeface="Arial"/>
                <a:cs typeface="Poppins" panose="00000500000000000000" pitchFamily="2" charset="0"/>
              </a:rPr>
              <a:t>Iconografía</a:t>
            </a:r>
            <a:endParaRPr lang="en-US" altLang="zh-CN" sz="1700" dirty="0">
              <a:latin typeface="Montserrat" panose="00000500000000000000" pitchFamily="2" charset="0"/>
              <a:ea typeface="Arial"/>
              <a:cs typeface="Poppins" panose="00000500000000000000" pitchFamily="2" charset="0"/>
            </a:endParaRPr>
          </a:p>
        </p:txBody>
      </p:sp>
      <p:sp>
        <p:nvSpPr>
          <p:cNvPr id="45" name="Text Box45"/>
          <p:cNvSpPr txBox="1"/>
          <p:nvPr/>
        </p:nvSpPr>
        <p:spPr>
          <a:xfrm>
            <a:off x="6070790" y="4304480"/>
            <a:ext cx="1267254"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Visión</a:t>
            </a:r>
            <a:r>
              <a:rPr lang="en-US" altLang="zh-CN" sz="900" dirty="0">
                <a:solidFill>
                  <a:srgbClr val="FFFFFF"/>
                </a:solidFill>
                <a:latin typeface="Montserrat Light" panose="00000400000000000000" pitchFamily="2" charset="0"/>
                <a:ea typeface="Arial"/>
                <a:cs typeface="Calibri Light" panose="020F0302020204030204" pitchFamily="34" charset="0"/>
              </a:rPr>
              <a:t> General</a:t>
            </a:r>
            <a:endParaRPr lang="en-US" altLang="zh-CN" sz="900" dirty="0">
              <a:latin typeface="Montserrat Light" panose="00000400000000000000" pitchFamily="2" charset="0"/>
              <a:ea typeface="Arial"/>
              <a:cs typeface="Calibri Light" panose="020F0302020204030204" pitchFamily="34" charset="0"/>
            </a:endParaRPr>
          </a:p>
        </p:txBody>
      </p:sp>
      <p:sp>
        <p:nvSpPr>
          <p:cNvPr id="46" name="Text Box46"/>
          <p:cNvSpPr txBox="1"/>
          <p:nvPr/>
        </p:nvSpPr>
        <p:spPr>
          <a:xfrm>
            <a:off x="6071823" y="4834906"/>
            <a:ext cx="1616560" cy="347724"/>
          </a:xfrm>
          <a:prstGeom prst="rect">
            <a:avLst/>
          </a:prstGeom>
        </p:spPr>
        <p:txBody>
          <a:bodyPr wrap="square" lIns="0" tIns="0" rIns="0" rtlCol="0">
            <a:spAutoFit/>
          </a:bodyPr>
          <a:lstStyle/>
          <a:p>
            <a:pPr algn="l">
              <a:lnSpc>
                <a:spcPts val="0"/>
              </a:lnSpc>
            </a:pPr>
            <a:endParaRPr dirty="0">
              <a:latin typeface="Montserrat" panose="00000500000000000000" pitchFamily="2" charset="0"/>
              <a:cs typeface="Poppins" panose="00000500000000000000" pitchFamily="2" charset="0"/>
            </a:endParaRPr>
          </a:p>
          <a:p>
            <a:pPr algn="l" rtl="0">
              <a:lnSpc>
                <a:spcPts val="2479"/>
              </a:lnSpc>
            </a:pPr>
            <a:r>
              <a:rPr lang="en-US" altLang="zh-CN" sz="1700" b="1" dirty="0" err="1">
                <a:solidFill>
                  <a:srgbClr val="FFFFFF"/>
                </a:solidFill>
                <a:latin typeface="Montserrat" panose="00000500000000000000" pitchFamily="2" charset="0"/>
                <a:ea typeface="Arial"/>
                <a:cs typeface="Poppins" panose="00000500000000000000" pitchFamily="2" charset="0"/>
              </a:rPr>
              <a:t>Ejemplos</a:t>
            </a:r>
            <a:endParaRPr lang="en-US" altLang="zh-CN" sz="1700" dirty="0">
              <a:latin typeface="Montserrat" panose="00000500000000000000" pitchFamily="2" charset="0"/>
              <a:ea typeface="Arial"/>
              <a:cs typeface="Poppins" panose="00000500000000000000" pitchFamily="2" charset="0"/>
            </a:endParaRPr>
          </a:p>
        </p:txBody>
      </p:sp>
      <p:sp>
        <p:nvSpPr>
          <p:cNvPr id="47" name="Text Box47"/>
          <p:cNvSpPr txBox="1"/>
          <p:nvPr/>
        </p:nvSpPr>
        <p:spPr>
          <a:xfrm>
            <a:off x="6070790" y="5200779"/>
            <a:ext cx="1031844" cy="203582"/>
          </a:xfrm>
          <a:prstGeom prst="rect">
            <a:avLst/>
          </a:prstGeom>
        </p:spPr>
        <p:txBody>
          <a:bodyPr wrap="square" lIns="0" tIns="0" rIns="0" rtlCol="0">
            <a:spAutoFit/>
          </a:bodyPr>
          <a:lstStyle/>
          <a:p>
            <a:pPr algn="l">
              <a:lnSpc>
                <a:spcPts val="0"/>
              </a:lnSpc>
            </a:pPr>
            <a:endParaRPr dirty="0">
              <a:latin typeface="Montserrat Light" panose="00000400000000000000" pitchFamily="2" charset="0"/>
              <a:cs typeface="Calibri Light" panose="020F0302020204030204" pitchFamily="34" charset="0"/>
            </a:endParaRPr>
          </a:p>
          <a:p>
            <a:pPr algn="l" rtl="0">
              <a:lnSpc>
                <a:spcPts val="1263"/>
              </a:lnSpc>
            </a:pPr>
            <a:r>
              <a:rPr lang="en-US" altLang="zh-CN" sz="900" dirty="0">
                <a:solidFill>
                  <a:srgbClr val="FFFFFF"/>
                </a:solidFill>
                <a:latin typeface="Montserrat Light" panose="00000400000000000000" pitchFamily="2" charset="0"/>
                <a:ea typeface="Arial"/>
                <a:cs typeface="Calibri Light" panose="020F0302020204030204" pitchFamily="34" charset="0"/>
              </a:rPr>
              <a:t>Website</a:t>
            </a:r>
            <a:endParaRPr lang="en-US" altLang="zh-CN" sz="900" dirty="0">
              <a:latin typeface="Montserrat Light" panose="00000400000000000000" pitchFamily="2" charset="0"/>
              <a:ea typeface="Arial"/>
              <a:cs typeface="Calibri Light" panose="020F0302020204030204" pitchFamily="34" charset="0"/>
            </a:endParaRPr>
          </a:p>
        </p:txBody>
      </p:sp>
      <p:sp>
        <p:nvSpPr>
          <p:cNvPr id="48" name="Text Box48"/>
          <p:cNvSpPr txBox="1"/>
          <p:nvPr/>
        </p:nvSpPr>
        <p:spPr>
          <a:xfrm>
            <a:off x="6070790" y="5403979"/>
            <a:ext cx="2341866" cy="203582"/>
          </a:xfrm>
          <a:prstGeom prst="rect">
            <a:avLst/>
          </a:prstGeom>
        </p:spPr>
        <p:txBody>
          <a:bodyPr wrap="square" lIns="0" tIns="0" rIns="0" rtlCol="0">
            <a:spAutoFit/>
          </a:bodyPr>
          <a:lstStyle/>
          <a:p>
            <a:pPr algn="l">
              <a:lnSpc>
                <a:spcPts val="0"/>
              </a:lnSpc>
            </a:pPr>
            <a:endParaRPr sz="900">
              <a:latin typeface="Montserrat Light" panose="00000400000000000000" pitchFamily="2" charset="0"/>
              <a:cs typeface="Calibri Light" panose="020F0302020204030204" pitchFamily="34" charset="0"/>
            </a:endParaRPr>
          </a:p>
          <a:p>
            <a:pPr algn="l" rtl="0">
              <a:lnSpc>
                <a:spcPts val="1263"/>
              </a:lnSpc>
            </a:pPr>
            <a:r>
              <a:rPr lang="en-US" altLang="zh-CN" sz="900" dirty="0">
                <a:solidFill>
                  <a:srgbClr val="FFFFFF"/>
                </a:solidFill>
                <a:latin typeface="Montserrat Light" panose="00000400000000000000" pitchFamily="2" charset="0"/>
                <a:ea typeface="Arial"/>
                <a:cs typeface="Calibri Light" panose="020F0302020204030204" pitchFamily="34" charset="0"/>
              </a:rPr>
              <a:t>White Paper</a:t>
            </a:r>
            <a:endParaRPr lang="en-US" altLang="zh-CN" sz="900">
              <a:latin typeface="Montserrat Light" panose="00000400000000000000" pitchFamily="2" charset="0"/>
              <a:ea typeface="Arial"/>
              <a:cs typeface="Calibri Light" panose="020F0302020204030204" pitchFamily="34" charset="0"/>
            </a:endParaRPr>
          </a:p>
        </p:txBody>
      </p:sp>
      <p:sp>
        <p:nvSpPr>
          <p:cNvPr id="49" name="Text Box49"/>
          <p:cNvSpPr txBox="1"/>
          <p:nvPr/>
        </p:nvSpPr>
        <p:spPr>
          <a:xfrm>
            <a:off x="6070789" y="5607179"/>
            <a:ext cx="2990859"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Imágenes</a:t>
            </a:r>
            <a:r>
              <a:rPr lang="en-US" altLang="zh-CN" sz="900" dirty="0">
                <a:solidFill>
                  <a:srgbClr val="FFFFFF"/>
                </a:solidFill>
                <a:latin typeface="Montserrat Light" panose="00000400000000000000" pitchFamily="2" charset="0"/>
                <a:ea typeface="Arial"/>
                <a:cs typeface="Calibri Light" panose="020F0302020204030204" pitchFamily="34" charset="0"/>
              </a:rPr>
              <a:t> de Redes</a:t>
            </a:r>
            <a:endParaRPr lang="en-US" altLang="zh-CN" sz="900" dirty="0">
              <a:latin typeface="Montserrat Light" panose="00000400000000000000" pitchFamily="2" charset="0"/>
              <a:ea typeface="Arial"/>
              <a:cs typeface="Calibri Light" panose="020F0302020204030204" pitchFamily="34" charset="0"/>
            </a:endParaRPr>
          </a:p>
        </p:txBody>
      </p:sp>
      <p:sp>
        <p:nvSpPr>
          <p:cNvPr id="50" name="Text Box50"/>
          <p:cNvSpPr txBox="1"/>
          <p:nvPr/>
        </p:nvSpPr>
        <p:spPr>
          <a:xfrm>
            <a:off x="6070790" y="5810379"/>
            <a:ext cx="2915778"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Tarjetas</a:t>
            </a:r>
            <a:r>
              <a:rPr lang="en-US" altLang="zh-CN" sz="900" dirty="0">
                <a:solidFill>
                  <a:srgbClr val="FFFFFF"/>
                </a:solidFill>
                <a:latin typeface="Montserrat Light" panose="00000400000000000000" pitchFamily="2" charset="0"/>
                <a:ea typeface="Arial"/>
                <a:cs typeface="Calibri Light" panose="020F0302020204030204" pitchFamily="34" charset="0"/>
              </a:rPr>
              <a:t> de </a:t>
            </a:r>
            <a:r>
              <a:rPr lang="en-US" altLang="zh-CN" sz="900" dirty="0" err="1">
                <a:solidFill>
                  <a:srgbClr val="FFFFFF"/>
                </a:solidFill>
                <a:latin typeface="Montserrat Light" panose="00000400000000000000" pitchFamily="2" charset="0"/>
                <a:ea typeface="Arial"/>
                <a:cs typeface="Calibri Light" panose="020F0302020204030204" pitchFamily="34" charset="0"/>
              </a:rPr>
              <a:t>Presentación</a:t>
            </a:r>
            <a:endParaRPr lang="en-US" altLang="zh-CN" sz="900" dirty="0">
              <a:latin typeface="Montserrat Light" panose="00000400000000000000" pitchFamily="2" charset="0"/>
              <a:ea typeface="Arial"/>
              <a:cs typeface="Calibri Light" panose="020F0302020204030204" pitchFamily="34" charset="0"/>
            </a:endParaRPr>
          </a:p>
        </p:txBody>
      </p:sp>
      <p:cxnSp>
        <p:nvCxnSpPr>
          <p:cNvPr id="3" name="Straight Connector 2">
            <a:extLst>
              <a:ext uri="{FF2B5EF4-FFF2-40B4-BE49-F238E27FC236}">
                <a16:creationId xmlns:a16="http://schemas.microsoft.com/office/drawing/2014/main" id="{2F55FCF9-2CED-47CC-84FF-C612546C91B3}"/>
              </a:ext>
            </a:extLst>
          </p:cNvPr>
          <p:cNvCxnSpPr/>
          <p:nvPr/>
        </p:nvCxnSpPr>
        <p:spPr>
          <a:xfrm>
            <a:off x="911225" y="6334472"/>
            <a:ext cx="6332539" cy="0"/>
          </a:xfrm>
          <a:prstGeom prst="line">
            <a:avLst/>
          </a:prstGeom>
          <a:ln w="6350">
            <a:solidFill>
              <a:schemeClr val="bg1">
                <a:alpha val="36000"/>
              </a:schemeClr>
            </a:solidFill>
          </a:ln>
        </p:spPr>
        <p:style>
          <a:lnRef idx="1">
            <a:schemeClr val="accent1"/>
          </a:lnRef>
          <a:fillRef idx="0">
            <a:schemeClr val="accent1"/>
          </a:fillRef>
          <a:effectRef idx="0">
            <a:schemeClr val="accent1"/>
          </a:effectRef>
          <a:fontRef idx="minor">
            <a:schemeClr val="tx1"/>
          </a:fontRef>
        </p:style>
      </p:cxnSp>
      <p:sp>
        <p:nvSpPr>
          <p:cNvPr id="63" name="Text Box18">
            <a:extLst>
              <a:ext uri="{FF2B5EF4-FFF2-40B4-BE49-F238E27FC236}">
                <a16:creationId xmlns:a16="http://schemas.microsoft.com/office/drawing/2014/main" id="{2052DAD5-762E-49FE-B5CF-0146A2989EF8}"/>
              </a:ext>
            </a:extLst>
          </p:cNvPr>
          <p:cNvSpPr txBox="1"/>
          <p:nvPr/>
        </p:nvSpPr>
        <p:spPr>
          <a:xfrm>
            <a:off x="912256" y="2474301"/>
            <a:ext cx="1668671" cy="340542"/>
          </a:xfrm>
          <a:prstGeom prst="rect">
            <a:avLst/>
          </a:prstGeom>
        </p:spPr>
        <p:txBody>
          <a:bodyPr wrap="square" lIns="0" tIns="0" rIns="0" rtlCol="0">
            <a:spAutoFit/>
          </a:bodyPr>
          <a:lstStyle/>
          <a:p>
            <a:pPr algn="l">
              <a:lnSpc>
                <a:spcPts val="0"/>
              </a:lnSpc>
            </a:pPr>
            <a:endParaRPr dirty="0">
              <a:latin typeface="Montserrat" panose="00000500000000000000" pitchFamily="2" charset="0"/>
              <a:cs typeface="Poppins" panose="00000500000000000000" pitchFamily="2" charset="0"/>
            </a:endParaRPr>
          </a:p>
          <a:p>
            <a:pPr algn="l" rtl="0">
              <a:lnSpc>
                <a:spcPts val="2479"/>
              </a:lnSpc>
            </a:pPr>
            <a:r>
              <a:rPr lang="en-US" altLang="zh-CN" sz="1700" b="1" dirty="0" err="1">
                <a:solidFill>
                  <a:srgbClr val="FFFFFF"/>
                </a:solidFill>
                <a:latin typeface="Montserrat" panose="00000500000000000000" pitchFamily="2" charset="0"/>
                <a:ea typeface="Arial"/>
                <a:cs typeface="Poppins" panose="00000500000000000000" pitchFamily="2" charset="0"/>
              </a:rPr>
              <a:t>Introducción</a:t>
            </a:r>
            <a:endParaRPr lang="en-US" altLang="zh-CN" sz="1700" dirty="0">
              <a:latin typeface="Montserrat" panose="00000500000000000000" pitchFamily="2" charset="0"/>
              <a:ea typeface="Arial"/>
              <a:cs typeface="Poppins" panose="00000500000000000000" pitchFamily="2" charset="0"/>
            </a:endParaRPr>
          </a:p>
        </p:txBody>
      </p:sp>
      <p:sp>
        <p:nvSpPr>
          <p:cNvPr id="64" name="Text Box19">
            <a:extLst>
              <a:ext uri="{FF2B5EF4-FFF2-40B4-BE49-F238E27FC236}">
                <a16:creationId xmlns:a16="http://schemas.microsoft.com/office/drawing/2014/main" id="{95F1217C-10D1-4CAF-93E6-5C2F31AC380E}"/>
              </a:ext>
            </a:extLst>
          </p:cNvPr>
          <p:cNvSpPr txBox="1"/>
          <p:nvPr/>
        </p:nvSpPr>
        <p:spPr>
          <a:xfrm>
            <a:off x="911225" y="2840174"/>
            <a:ext cx="1400428"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Introducción</a:t>
            </a:r>
            <a:endParaRPr lang="en-US" altLang="zh-CN" sz="900" dirty="0">
              <a:latin typeface="Montserrat Light" panose="00000400000000000000" pitchFamily="2" charset="0"/>
              <a:ea typeface="Arial"/>
              <a:cs typeface="Calibri Light" panose="020F0302020204030204" pitchFamily="34" charset="0"/>
            </a:endParaRPr>
          </a:p>
        </p:txBody>
      </p:sp>
      <p:sp>
        <p:nvSpPr>
          <p:cNvPr id="65" name="Text Box20">
            <a:extLst>
              <a:ext uri="{FF2B5EF4-FFF2-40B4-BE49-F238E27FC236}">
                <a16:creationId xmlns:a16="http://schemas.microsoft.com/office/drawing/2014/main" id="{A60FA800-E4CF-4F8F-9A41-74FB3D9DA5AC}"/>
              </a:ext>
            </a:extLst>
          </p:cNvPr>
          <p:cNvSpPr txBox="1"/>
          <p:nvPr/>
        </p:nvSpPr>
        <p:spPr>
          <a:xfrm>
            <a:off x="911224" y="3043374"/>
            <a:ext cx="897985"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Visión</a:t>
            </a:r>
            <a:endParaRPr lang="en-US" altLang="zh-CN" sz="900" dirty="0">
              <a:latin typeface="Montserrat Light" panose="00000400000000000000" pitchFamily="2" charset="0"/>
              <a:ea typeface="Arial"/>
              <a:cs typeface="Calibri Light" panose="020F0302020204030204" pitchFamily="34" charset="0"/>
            </a:endParaRPr>
          </a:p>
        </p:txBody>
      </p:sp>
      <p:sp>
        <p:nvSpPr>
          <p:cNvPr id="66" name="Text Box21">
            <a:extLst>
              <a:ext uri="{FF2B5EF4-FFF2-40B4-BE49-F238E27FC236}">
                <a16:creationId xmlns:a16="http://schemas.microsoft.com/office/drawing/2014/main" id="{5F9C39ED-00C9-4F5A-B4CB-4B36219A3A7D}"/>
              </a:ext>
            </a:extLst>
          </p:cNvPr>
          <p:cNvSpPr txBox="1"/>
          <p:nvPr/>
        </p:nvSpPr>
        <p:spPr>
          <a:xfrm>
            <a:off x="911225" y="3246574"/>
            <a:ext cx="1173842"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Misión</a:t>
            </a:r>
            <a:endParaRPr lang="en-US" altLang="zh-CN" sz="900" dirty="0">
              <a:latin typeface="Montserrat Light" panose="00000400000000000000" pitchFamily="2" charset="0"/>
              <a:ea typeface="Arial"/>
              <a:cs typeface="Calibri Light" panose="020F0302020204030204" pitchFamily="34" charset="0"/>
            </a:endParaRPr>
          </a:p>
        </p:txBody>
      </p:sp>
      <p:sp>
        <p:nvSpPr>
          <p:cNvPr id="67" name="Text Box22">
            <a:extLst>
              <a:ext uri="{FF2B5EF4-FFF2-40B4-BE49-F238E27FC236}">
                <a16:creationId xmlns:a16="http://schemas.microsoft.com/office/drawing/2014/main" id="{38DB7D25-D41D-49D0-83BB-7F0446BE0935}"/>
              </a:ext>
            </a:extLst>
          </p:cNvPr>
          <p:cNvSpPr txBox="1"/>
          <p:nvPr/>
        </p:nvSpPr>
        <p:spPr>
          <a:xfrm>
            <a:off x="911225" y="3449774"/>
            <a:ext cx="904328" cy="203582"/>
          </a:xfrm>
          <a:prstGeom prst="rect">
            <a:avLst/>
          </a:prstGeom>
        </p:spPr>
        <p:txBody>
          <a:bodyPr wrap="square" lIns="0" tIns="0" rIns="0" rtlCol="0">
            <a:spAutoFit/>
          </a:bodyPr>
          <a:lstStyle/>
          <a:p>
            <a:pPr algn="l">
              <a:lnSpc>
                <a:spcPts val="0"/>
              </a:lnSpc>
            </a:pPr>
            <a:endParaRPr sz="900" dirty="0">
              <a:latin typeface="Montserrat Light" panose="00000400000000000000" pitchFamily="2" charset="0"/>
              <a:cs typeface="Calibri Light" panose="020F0302020204030204" pitchFamily="34" charset="0"/>
            </a:endParaRPr>
          </a:p>
          <a:p>
            <a:pPr algn="l" rtl="0">
              <a:lnSpc>
                <a:spcPts val="1263"/>
              </a:lnSpc>
            </a:pPr>
            <a:r>
              <a:rPr lang="en-US" altLang="zh-CN" sz="900" dirty="0" err="1">
                <a:solidFill>
                  <a:srgbClr val="FFFFFF"/>
                </a:solidFill>
                <a:latin typeface="Montserrat Light" panose="00000400000000000000" pitchFamily="2" charset="0"/>
                <a:ea typeface="Arial"/>
                <a:cs typeface="Calibri Light" panose="020F0302020204030204" pitchFamily="34" charset="0"/>
              </a:rPr>
              <a:t>Valores</a:t>
            </a:r>
            <a:endParaRPr lang="en-US" altLang="zh-CN" sz="900" dirty="0">
              <a:latin typeface="Montserrat Light" panose="00000400000000000000" pitchFamily="2" charset="0"/>
              <a:ea typeface="Arial"/>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 name="Image61"/>
          <p:cNvPicPr>
            <a:picLocks noChangeAspect="1"/>
          </p:cNvPicPr>
          <p:nvPr/>
        </p:nvPicPr>
        <p:blipFill>
          <a:blip r:embed="rId2"/>
          <a:stretch>
            <a:fillRect/>
          </a:stretch>
        </p:blipFill>
        <p:spPr>
          <a:xfrm>
            <a:off x="0" y="0"/>
            <a:ext cx="10058400" cy="7772400"/>
          </a:xfrm>
          <a:prstGeom prst="rect">
            <a:avLst/>
          </a:prstGeom>
          <a:noFill/>
        </p:spPr>
      </p:pic>
      <p:sp>
        <p:nvSpPr>
          <p:cNvPr id="7" name="Path2">
            <a:extLst>
              <a:ext uri="{FF2B5EF4-FFF2-40B4-BE49-F238E27FC236}">
                <a16:creationId xmlns:a16="http://schemas.microsoft.com/office/drawing/2014/main" id="{7001C00D-E30F-4CB3-B26A-5ABCD49A74D4}"/>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endParaRPr>
          </a:p>
        </p:txBody>
      </p:sp>
      <p:sp>
        <p:nvSpPr>
          <p:cNvPr id="8" name="Rectangle: Rounded Corners 7">
            <a:extLst>
              <a:ext uri="{FF2B5EF4-FFF2-40B4-BE49-F238E27FC236}">
                <a16:creationId xmlns:a16="http://schemas.microsoft.com/office/drawing/2014/main" id="{27DC392F-956D-47A9-B5EA-BA1B8E703CDC}"/>
              </a:ext>
            </a:extLst>
          </p:cNvPr>
          <p:cNvSpPr/>
          <p:nvPr/>
        </p:nvSpPr>
        <p:spPr>
          <a:xfrm>
            <a:off x="-2387624" y="1298704"/>
            <a:ext cx="11066512" cy="3811632"/>
          </a:xfrm>
          <a:prstGeom prst="roundRect">
            <a:avLst>
              <a:gd name="adj" fmla="val 50000"/>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3" name="Text Box63"/>
          <p:cNvSpPr txBox="1"/>
          <p:nvPr/>
        </p:nvSpPr>
        <p:spPr>
          <a:xfrm>
            <a:off x="914400" y="2478312"/>
            <a:ext cx="5698976" cy="1367426"/>
          </a:xfrm>
          <a:prstGeom prst="rect">
            <a:avLst/>
          </a:prstGeom>
        </p:spPr>
        <p:txBody>
          <a:bodyPr wrap="square" lIns="0" tIns="0" rIns="0" rtlCol="0">
            <a:spAutoFit/>
          </a:bodyPr>
          <a:lstStyle/>
          <a:p>
            <a:pPr algn="l">
              <a:lnSpc>
                <a:spcPts val="0"/>
              </a:lnSpc>
            </a:pPr>
            <a:endParaRPr lang="en-US" dirty="0">
              <a:latin typeface="Montserrat" panose="00000500000000000000" pitchFamily="2" charset="0"/>
            </a:endParaRPr>
          </a:p>
          <a:p>
            <a:pPr algn="l" rtl="0">
              <a:lnSpc>
                <a:spcPts val="11227"/>
              </a:lnSpc>
            </a:pPr>
            <a:r>
              <a:rPr lang="en-US" altLang="zh-CN" sz="7700" b="1" dirty="0" err="1">
                <a:solidFill>
                  <a:srgbClr val="FFFFFF"/>
                </a:solidFill>
                <a:latin typeface="Montserrat" panose="00000500000000000000" pitchFamily="2" charset="0"/>
                <a:ea typeface="Arial"/>
                <a:cs typeface="Arial"/>
              </a:rPr>
              <a:t>Fotografía</a:t>
            </a:r>
            <a:endParaRPr lang="en-US" altLang="zh-CN" sz="7700" dirty="0">
              <a:latin typeface="Montserrat" panose="00000500000000000000" pitchFamily="2" charset="0"/>
              <a:ea typeface="Arial"/>
              <a:cs typeface="Arial"/>
            </a:endParaRPr>
          </a:p>
        </p:txBody>
      </p:sp>
      <p:sp>
        <p:nvSpPr>
          <p:cNvPr id="9" name="Text Box10">
            <a:extLst>
              <a:ext uri="{FF2B5EF4-FFF2-40B4-BE49-F238E27FC236}">
                <a16:creationId xmlns:a16="http://schemas.microsoft.com/office/drawing/2014/main" id="{EC073F5D-EEAD-4405-81A7-0FD5B9853492}"/>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solidFill>
                <a:latin typeface="Montserrat" panose="00000500000000000000" pitchFamily="2" charset="0"/>
                <a:ea typeface="Arial"/>
                <a:cs typeface="Poppins" panose="00000500000000000000" pitchFamily="2" charset="0"/>
              </a:rPr>
              <a:t>Livery</a:t>
            </a:r>
            <a:r>
              <a:rPr lang="en-US" altLang="zh-CN" sz="800" spc="-44" dirty="0">
                <a:solidFill>
                  <a:schemeClr val="bg1"/>
                </a:solidFill>
                <a:latin typeface="Montserrat" panose="00000500000000000000" pitchFamily="2" charset="0"/>
                <a:ea typeface="Arial"/>
                <a:cs typeface="Poppins" panose="00000500000000000000" pitchFamily="2" charset="0"/>
              </a:rPr>
              <a:t> </a:t>
            </a:r>
            <a:r>
              <a:rPr lang="en-US" altLang="zh-CN" sz="800" spc="28" dirty="0">
                <a:solidFill>
                  <a:schemeClr val="bg1"/>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solidFill>
              <a:latin typeface="Montserrat" panose="00000500000000000000" pitchFamily="2" charset="0"/>
              <a:ea typeface="Arial"/>
              <a:cs typeface="Poppins" panose="00000500000000000000" pitchFamily="2" charset="0"/>
            </a:endParaRPr>
          </a:p>
        </p:txBody>
      </p:sp>
      <p:pic>
        <p:nvPicPr>
          <p:cNvPr id="2" name="Picture 1">
            <a:extLst>
              <a:ext uri="{FF2B5EF4-FFF2-40B4-BE49-F238E27FC236}">
                <a16:creationId xmlns:a16="http://schemas.microsoft.com/office/drawing/2014/main" id="{1EC6D6CE-9C73-43DB-95AA-B7D32F019994}"/>
              </a:ext>
            </a:extLst>
          </p:cNvPr>
          <p:cNvPicPr>
            <a:picLocks noChangeAspect="1"/>
          </p:cNvPicPr>
          <p:nvPr/>
        </p:nvPicPr>
        <p:blipFill>
          <a:blip r:embed="rId3"/>
          <a:stretch>
            <a:fillRect/>
          </a:stretch>
        </p:blipFill>
        <p:spPr>
          <a:xfrm>
            <a:off x="10140287" y="0"/>
            <a:ext cx="2035426" cy="4038337"/>
          </a:xfrm>
          <a:prstGeom prst="rect">
            <a:avLst/>
          </a:prstGeom>
        </p:spPr>
      </p:pic>
    </p:spTree>
    <p:extLst>
      <p:ext uri="{BB962C8B-B14F-4D97-AF65-F5344CB8AC3E}">
        <p14:creationId xmlns:p14="http://schemas.microsoft.com/office/powerpoint/2010/main" val="391417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7" name="Path267"/>
          <p:cNvSpPr/>
          <p:nvPr/>
        </p:nvSpPr>
        <p:spPr>
          <a:xfrm>
            <a:off x="907097" y="2584768"/>
            <a:ext cx="9157653" cy="16510"/>
          </a:xfrm>
          <a:custGeom>
            <a:avLst/>
            <a:gdLst/>
            <a:ahLst/>
            <a:cxnLst/>
            <a:rect l="l" t="t" r="r" b="b"/>
            <a:pathLst>
              <a:path w="9157653" h="16510">
                <a:moveTo>
                  <a:pt x="6350" y="8255"/>
                </a:moveTo>
                <a:lnTo>
                  <a:pt x="9151304" y="8255"/>
                </a:lnTo>
              </a:path>
            </a:pathLst>
          </a:custGeom>
          <a:solidFill>
            <a:srgbClr val="000000">
              <a:alpha val="0"/>
            </a:srgbClr>
          </a:solidFill>
          <a:ln w="1905" cap="sq">
            <a:solidFill>
              <a:srgbClr val="878593"/>
            </a:solidFill>
            <a:prstDash val="solid"/>
          </a:ln>
        </p:spPr>
        <p:txBody>
          <a:bodyPr rtlCol="0" anchor="ctr"/>
          <a:lstStyle/>
          <a:p>
            <a:pPr algn="ctr"/>
            <a:endParaRPr lang="en-US" altLang="zh-CN"/>
          </a:p>
        </p:txBody>
      </p:sp>
      <p:pic>
        <p:nvPicPr>
          <p:cNvPr id="268" name="Image268"/>
          <p:cNvPicPr>
            <a:picLocks noChangeAspect="1"/>
          </p:cNvPicPr>
          <p:nvPr/>
        </p:nvPicPr>
        <p:blipFill>
          <a:blip r:embed="rId2"/>
          <a:stretch>
            <a:fillRect/>
          </a:stretch>
        </p:blipFill>
        <p:spPr>
          <a:xfrm>
            <a:off x="3800085" y="3571546"/>
            <a:ext cx="2681148" cy="1810025"/>
          </a:xfrm>
          <a:prstGeom prst="rect">
            <a:avLst/>
          </a:prstGeom>
          <a:noFill/>
        </p:spPr>
      </p:pic>
      <p:pic>
        <p:nvPicPr>
          <p:cNvPr id="269" name="Image269"/>
          <p:cNvPicPr>
            <a:picLocks noChangeAspect="1"/>
          </p:cNvPicPr>
          <p:nvPr/>
        </p:nvPicPr>
        <p:blipFill>
          <a:blip r:embed="rId3"/>
          <a:stretch>
            <a:fillRect/>
          </a:stretch>
        </p:blipFill>
        <p:spPr>
          <a:xfrm>
            <a:off x="6691010" y="3589449"/>
            <a:ext cx="2669192" cy="1779289"/>
          </a:xfrm>
          <a:prstGeom prst="rect">
            <a:avLst/>
          </a:prstGeom>
          <a:noFill/>
        </p:spPr>
      </p:pic>
      <p:pic>
        <p:nvPicPr>
          <p:cNvPr id="270" name="Image270"/>
          <p:cNvPicPr>
            <a:picLocks noChangeAspect="1"/>
          </p:cNvPicPr>
          <p:nvPr/>
        </p:nvPicPr>
        <p:blipFill>
          <a:blip r:embed="rId4"/>
          <a:stretch>
            <a:fillRect/>
          </a:stretch>
        </p:blipFill>
        <p:spPr>
          <a:xfrm>
            <a:off x="913086" y="3584389"/>
            <a:ext cx="2676781" cy="1784347"/>
          </a:xfrm>
          <a:prstGeom prst="rect">
            <a:avLst/>
          </a:prstGeom>
          <a:noFill/>
        </p:spPr>
      </p:pic>
      <p:grpSp>
        <p:nvGrpSpPr>
          <p:cNvPr id="271" name="Group271"/>
          <p:cNvGrpSpPr/>
          <p:nvPr/>
        </p:nvGrpSpPr>
        <p:grpSpPr>
          <a:xfrm>
            <a:off x="914400" y="5822823"/>
            <a:ext cx="8458200" cy="228600"/>
            <a:chOff x="914400" y="5822823"/>
            <a:chExt cx="8458200" cy="228600"/>
          </a:xfrm>
        </p:grpSpPr>
        <p:pic>
          <p:nvPicPr>
            <p:cNvPr id="272" name="Image272"/>
            <p:cNvPicPr>
              <a:picLocks noChangeAspect="1"/>
            </p:cNvPicPr>
            <p:nvPr/>
          </p:nvPicPr>
          <p:blipFill>
            <a:blip r:embed="rId5"/>
            <a:stretch>
              <a:fillRect/>
            </a:stretch>
          </p:blipFill>
          <p:spPr>
            <a:xfrm>
              <a:off x="914400" y="5898312"/>
              <a:ext cx="8458200" cy="76200"/>
            </a:xfrm>
            <a:prstGeom prst="rect">
              <a:avLst/>
            </a:prstGeom>
            <a:noFill/>
          </p:spPr>
        </p:pic>
        <p:pic>
          <p:nvPicPr>
            <p:cNvPr id="273" name="Image273"/>
            <p:cNvPicPr>
              <a:picLocks noChangeAspect="1"/>
            </p:cNvPicPr>
            <p:nvPr/>
          </p:nvPicPr>
          <p:blipFill>
            <a:blip r:embed="rId6"/>
            <a:stretch>
              <a:fillRect/>
            </a:stretch>
          </p:blipFill>
          <p:spPr>
            <a:xfrm>
              <a:off x="7419975" y="5822823"/>
              <a:ext cx="50254" cy="228600"/>
            </a:xfrm>
            <a:prstGeom prst="rect">
              <a:avLst/>
            </a:prstGeom>
            <a:noFill/>
          </p:spPr>
        </p:pic>
      </p:grpSp>
      <p:grpSp>
        <p:nvGrpSpPr>
          <p:cNvPr id="274" name="Group274"/>
          <p:cNvGrpSpPr/>
          <p:nvPr/>
        </p:nvGrpSpPr>
        <p:grpSpPr>
          <a:xfrm>
            <a:off x="914400" y="6162358"/>
            <a:ext cx="8458200" cy="228600"/>
            <a:chOff x="914400" y="6162358"/>
            <a:chExt cx="8458200" cy="228600"/>
          </a:xfrm>
        </p:grpSpPr>
        <p:pic>
          <p:nvPicPr>
            <p:cNvPr id="275" name="Image275"/>
            <p:cNvPicPr>
              <a:picLocks noChangeAspect="1"/>
            </p:cNvPicPr>
            <p:nvPr/>
          </p:nvPicPr>
          <p:blipFill>
            <a:blip r:embed="rId7"/>
            <a:stretch>
              <a:fillRect/>
            </a:stretch>
          </p:blipFill>
          <p:spPr>
            <a:xfrm>
              <a:off x="914400" y="6240095"/>
              <a:ext cx="8458200" cy="76200"/>
            </a:xfrm>
            <a:prstGeom prst="rect">
              <a:avLst/>
            </a:prstGeom>
            <a:noFill/>
          </p:spPr>
        </p:pic>
        <p:pic>
          <p:nvPicPr>
            <p:cNvPr id="276" name="Image276"/>
            <p:cNvPicPr>
              <a:picLocks noChangeAspect="1"/>
            </p:cNvPicPr>
            <p:nvPr/>
          </p:nvPicPr>
          <p:blipFill>
            <a:blip r:embed="rId8"/>
            <a:stretch>
              <a:fillRect/>
            </a:stretch>
          </p:blipFill>
          <p:spPr>
            <a:xfrm>
              <a:off x="8707450" y="6162358"/>
              <a:ext cx="50254" cy="228600"/>
            </a:xfrm>
            <a:prstGeom prst="rect">
              <a:avLst/>
            </a:prstGeom>
            <a:noFill/>
          </p:spPr>
        </p:pic>
      </p:grpSp>
      <p:grpSp>
        <p:nvGrpSpPr>
          <p:cNvPr id="277" name="Group277"/>
          <p:cNvGrpSpPr/>
          <p:nvPr/>
        </p:nvGrpSpPr>
        <p:grpSpPr>
          <a:xfrm>
            <a:off x="914400" y="6486131"/>
            <a:ext cx="8458200" cy="228600"/>
            <a:chOff x="914400" y="6486131"/>
            <a:chExt cx="8458200" cy="228600"/>
          </a:xfrm>
        </p:grpSpPr>
        <p:pic>
          <p:nvPicPr>
            <p:cNvPr id="278" name="Image278"/>
            <p:cNvPicPr>
              <a:picLocks noChangeAspect="1"/>
            </p:cNvPicPr>
            <p:nvPr/>
          </p:nvPicPr>
          <p:blipFill>
            <a:blip r:embed="rId9"/>
            <a:stretch>
              <a:fillRect/>
            </a:stretch>
          </p:blipFill>
          <p:spPr>
            <a:xfrm>
              <a:off x="914400" y="6556502"/>
              <a:ext cx="8458200" cy="76200"/>
            </a:xfrm>
            <a:prstGeom prst="rect">
              <a:avLst/>
            </a:prstGeom>
            <a:noFill/>
          </p:spPr>
        </p:pic>
        <p:pic>
          <p:nvPicPr>
            <p:cNvPr id="279" name="Image279"/>
            <p:cNvPicPr>
              <a:picLocks noChangeAspect="1"/>
            </p:cNvPicPr>
            <p:nvPr/>
          </p:nvPicPr>
          <p:blipFill>
            <a:blip r:embed="rId6"/>
            <a:stretch>
              <a:fillRect/>
            </a:stretch>
          </p:blipFill>
          <p:spPr>
            <a:xfrm>
              <a:off x="2613558" y="6486131"/>
              <a:ext cx="50254" cy="228600"/>
            </a:xfrm>
            <a:prstGeom prst="rect">
              <a:avLst/>
            </a:prstGeom>
            <a:noFill/>
          </p:spPr>
        </p:pic>
      </p:grpSp>
      <p:sp>
        <p:nvSpPr>
          <p:cNvPr id="280" name="Text Box280"/>
          <p:cNvSpPr txBox="1"/>
          <p:nvPr/>
        </p:nvSpPr>
        <p:spPr>
          <a:xfrm rot="16200000">
            <a:off x="-367996" y="6255360"/>
            <a:ext cx="1646936" cy="142545"/>
          </a:xfrm>
          <a:prstGeom prst="rect">
            <a:avLst/>
          </a:prstGeom>
        </p:spPr>
        <p:txBody>
          <a:bodyPr wrap="square" lIns="0" tIns="0" rIns="0" rtlCol="0">
            <a:spAutoFit/>
          </a:bodyPr>
          <a:lstStyle/>
          <a:p>
            <a:pPr algn="l">
              <a:lnSpc>
                <a:spcPts val="0"/>
              </a:lnSpc>
            </a:pPr>
            <a:endParaRPr/>
          </a:p>
          <a:p>
            <a:pPr algn="l" rtl="0">
              <a:lnSpc>
                <a:spcPts val="1122"/>
              </a:lnSpc>
            </a:pPr>
            <a:r>
              <a:rPr lang="en-US" altLang="zh-CN" sz="800" spc="41" dirty="0">
                <a:solidFill>
                  <a:srgbClr val="878593"/>
                </a:solidFill>
                <a:latin typeface="Arial"/>
                <a:ea typeface="Arial"/>
                <a:cs typeface="Arial"/>
              </a:rPr>
              <a:t>AmpliFund</a:t>
            </a:r>
            <a:r>
              <a:rPr lang="en-US" altLang="zh-CN" sz="800" spc="-44" dirty="0">
                <a:solidFill>
                  <a:srgbClr val="878593"/>
                </a:solidFill>
                <a:latin typeface="Arial"/>
                <a:ea typeface="Arial"/>
                <a:cs typeface="Arial"/>
              </a:rPr>
              <a:t> </a:t>
            </a:r>
            <a:r>
              <a:rPr lang="en-US" altLang="zh-CN" sz="800" spc="28" dirty="0">
                <a:solidFill>
                  <a:srgbClr val="878593"/>
                </a:solidFill>
                <a:latin typeface="Arial"/>
                <a:ea typeface="Arial"/>
                <a:cs typeface="Arial"/>
              </a:rPr>
              <a:t>Visual</a:t>
            </a:r>
            <a:r>
              <a:rPr lang="en-US" altLang="zh-CN" sz="800" spc="-30" dirty="0">
                <a:solidFill>
                  <a:srgbClr val="878593"/>
                </a:solidFill>
                <a:latin typeface="Arial"/>
                <a:ea typeface="Arial"/>
                <a:cs typeface="Arial"/>
              </a:rPr>
              <a:t> </a:t>
            </a:r>
            <a:r>
              <a:rPr lang="en-US" altLang="zh-CN" sz="800" spc="44" dirty="0">
                <a:solidFill>
                  <a:srgbClr val="878593"/>
                </a:solidFill>
                <a:latin typeface="Arial"/>
                <a:ea typeface="Arial"/>
                <a:cs typeface="Arial"/>
              </a:rPr>
              <a:t>Brand</a:t>
            </a:r>
            <a:r>
              <a:rPr lang="en-US" altLang="zh-CN" sz="800" spc="-48" dirty="0">
                <a:solidFill>
                  <a:srgbClr val="878593"/>
                </a:solidFill>
                <a:latin typeface="Arial"/>
                <a:ea typeface="Arial"/>
                <a:cs typeface="Arial"/>
              </a:rPr>
              <a:t> </a:t>
            </a:r>
            <a:r>
              <a:rPr lang="en-US" altLang="zh-CN" sz="800" spc="42" dirty="0">
                <a:solidFill>
                  <a:srgbClr val="878593"/>
                </a:solidFill>
                <a:latin typeface="Arial"/>
                <a:ea typeface="Arial"/>
                <a:cs typeface="Arial"/>
              </a:rPr>
              <a:t>Identity</a:t>
            </a:r>
            <a:endParaRPr lang="en-US" altLang="zh-CN" sz="800">
              <a:latin typeface="Arial"/>
              <a:ea typeface="Arial"/>
              <a:cs typeface="Arial"/>
            </a:endParaRPr>
          </a:p>
        </p:txBody>
      </p:sp>
      <p:sp>
        <p:nvSpPr>
          <p:cNvPr id="281" name="Text Box281"/>
          <p:cNvSpPr txBox="1"/>
          <p:nvPr/>
        </p:nvSpPr>
        <p:spPr>
          <a:xfrm>
            <a:off x="384355" y="762456"/>
            <a:ext cx="145085"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24" dirty="0">
                <a:solidFill>
                  <a:srgbClr val="001537"/>
                </a:solidFill>
                <a:latin typeface="Arial"/>
                <a:ea typeface="Arial"/>
                <a:cs typeface="Arial"/>
              </a:rPr>
              <a:t>14</a:t>
            </a:r>
            <a:endParaRPr lang="en-US" altLang="zh-CN" sz="800">
              <a:latin typeface="Arial"/>
              <a:ea typeface="Arial"/>
              <a:cs typeface="Arial"/>
            </a:endParaRPr>
          </a:p>
        </p:txBody>
      </p:sp>
      <p:sp>
        <p:nvSpPr>
          <p:cNvPr id="282" name="Text Box282"/>
          <p:cNvSpPr txBox="1"/>
          <p:nvPr/>
        </p:nvSpPr>
        <p:spPr>
          <a:xfrm>
            <a:off x="914400" y="670327"/>
            <a:ext cx="1333995" cy="388849"/>
          </a:xfrm>
          <a:prstGeom prst="rect">
            <a:avLst/>
          </a:prstGeom>
        </p:spPr>
        <p:txBody>
          <a:bodyPr wrap="square" lIns="0" tIns="0" rIns="0" rtlCol="0">
            <a:spAutoFit/>
          </a:bodyPr>
          <a:lstStyle/>
          <a:p>
            <a:pPr algn="l">
              <a:lnSpc>
                <a:spcPts val="0"/>
              </a:lnSpc>
            </a:pPr>
            <a:endParaRPr/>
          </a:p>
          <a:p>
            <a:pPr algn="l" rtl="0">
              <a:lnSpc>
                <a:spcPts val="3062"/>
              </a:lnSpc>
            </a:pPr>
            <a:r>
              <a:rPr lang="en-US" altLang="zh-CN" sz="2100" b="1" spc="108" dirty="0">
                <a:solidFill>
                  <a:srgbClr val="1FAD91"/>
                </a:solidFill>
                <a:latin typeface="Arial"/>
                <a:ea typeface="Arial"/>
                <a:cs typeface="Arial"/>
              </a:rPr>
              <a:t>Overview</a:t>
            </a:r>
            <a:endParaRPr lang="en-US" altLang="zh-CN" sz="2100">
              <a:latin typeface="Arial"/>
              <a:ea typeface="Arial"/>
              <a:cs typeface="Arial"/>
            </a:endParaRPr>
          </a:p>
        </p:txBody>
      </p:sp>
      <p:sp>
        <p:nvSpPr>
          <p:cNvPr id="283" name="Text Box283"/>
          <p:cNvSpPr txBox="1"/>
          <p:nvPr/>
        </p:nvSpPr>
        <p:spPr>
          <a:xfrm>
            <a:off x="914400" y="1219487"/>
            <a:ext cx="4054488" cy="693763"/>
          </a:xfrm>
          <a:prstGeom prst="rect">
            <a:avLst/>
          </a:prstGeom>
        </p:spPr>
        <p:txBody>
          <a:bodyPr wrap="square" lIns="0" tIns="0" rIns="0" rtlCol="0">
            <a:spAutoFit/>
          </a:bodyPr>
          <a:lstStyle/>
          <a:p>
            <a:pPr algn="l">
              <a:lnSpc>
                <a:spcPts val="0"/>
              </a:lnSpc>
            </a:pPr>
            <a:endParaRPr/>
          </a:p>
          <a:p>
            <a:pPr algn="l" rtl="0">
              <a:lnSpc>
                <a:spcPts val="1366"/>
              </a:lnSpc>
            </a:pPr>
            <a:r>
              <a:rPr lang="en-US" altLang="zh-CN" sz="900" spc="35" dirty="0">
                <a:solidFill>
                  <a:srgbClr val="152038"/>
                </a:solidFill>
                <a:latin typeface="Arial"/>
                <a:ea typeface="Arial"/>
                <a:cs typeface="Arial"/>
              </a:rPr>
              <a:t>Across</a:t>
            </a:r>
            <a:r>
              <a:rPr lang="en-US" altLang="zh-CN" sz="900" spc="-39" dirty="0">
                <a:solidFill>
                  <a:srgbClr val="152038"/>
                </a:solidFill>
                <a:latin typeface="Arial"/>
                <a:ea typeface="Arial"/>
                <a:cs typeface="Arial"/>
              </a:rPr>
              <a:t> </a:t>
            </a:r>
            <a:r>
              <a:rPr lang="en-US" altLang="zh-CN" sz="900" spc="67" dirty="0">
                <a:solidFill>
                  <a:srgbClr val="152038"/>
                </a:solidFill>
                <a:latin typeface="Arial"/>
                <a:ea typeface="Arial"/>
                <a:cs typeface="Arial"/>
              </a:rPr>
              <a:t>communications,</a:t>
            </a:r>
            <a:r>
              <a:rPr lang="en-US" altLang="zh-CN" sz="900" spc="-65" dirty="0">
                <a:solidFill>
                  <a:srgbClr val="152038"/>
                </a:solidFill>
                <a:latin typeface="Arial"/>
                <a:ea typeface="Arial"/>
                <a:cs typeface="Arial"/>
              </a:rPr>
              <a:t> </a:t>
            </a:r>
            <a:r>
              <a:rPr lang="en-US" altLang="zh-CN" sz="900" spc="78" dirty="0">
                <a:solidFill>
                  <a:srgbClr val="152038"/>
                </a:solidFill>
                <a:latin typeface="Arial"/>
                <a:ea typeface="Arial"/>
                <a:cs typeface="Arial"/>
              </a:rPr>
              <a:t>photography</a:t>
            </a:r>
            <a:r>
              <a:rPr lang="en-US" altLang="zh-CN" sz="900" spc="-81" dirty="0">
                <a:solidFill>
                  <a:srgbClr val="152038"/>
                </a:solidFill>
                <a:latin typeface="Arial"/>
                <a:ea typeface="Arial"/>
                <a:cs typeface="Arial"/>
              </a:rPr>
              <a:t> </a:t>
            </a:r>
            <a:r>
              <a:rPr lang="en-US" altLang="zh-CN" sz="900" spc="8" dirty="0">
                <a:solidFill>
                  <a:srgbClr val="152038"/>
                </a:solidFill>
                <a:latin typeface="Arial"/>
                <a:ea typeface="Arial"/>
                <a:cs typeface="Arial"/>
              </a:rPr>
              <a:t>is</a:t>
            </a:r>
            <a:r>
              <a:rPr lang="en-US" altLang="zh-CN" sz="900" spc="-12" dirty="0">
                <a:solidFill>
                  <a:srgbClr val="152038"/>
                </a:solidFill>
                <a:latin typeface="Arial"/>
                <a:ea typeface="Arial"/>
                <a:cs typeface="Arial"/>
              </a:rPr>
              <a:t> </a:t>
            </a:r>
            <a:r>
              <a:rPr lang="en-US" altLang="zh-CN" sz="900" spc="64" dirty="0">
                <a:solidFill>
                  <a:srgbClr val="152038"/>
                </a:solidFill>
                <a:latin typeface="Arial"/>
                <a:ea typeface="Arial"/>
                <a:cs typeface="Arial"/>
              </a:rPr>
              <a:t>chosen</a:t>
            </a:r>
            <a:r>
              <a:rPr lang="en-US" altLang="zh-CN" sz="900" spc="-66" dirty="0">
                <a:solidFill>
                  <a:srgbClr val="152038"/>
                </a:solidFill>
                <a:latin typeface="Arial"/>
                <a:ea typeface="Arial"/>
                <a:cs typeface="Arial"/>
              </a:rPr>
              <a:t> </a:t>
            </a:r>
            <a:r>
              <a:rPr lang="en-US" altLang="zh-CN" sz="900" spc="74" dirty="0">
                <a:solidFill>
                  <a:srgbClr val="152038"/>
                </a:solidFill>
                <a:latin typeface="Arial"/>
                <a:ea typeface="Arial"/>
                <a:cs typeface="Arial"/>
              </a:rPr>
              <a:t>to</a:t>
            </a:r>
            <a:r>
              <a:rPr lang="en-US" altLang="zh-CN" sz="900" spc="-78" dirty="0">
                <a:solidFill>
                  <a:srgbClr val="152038"/>
                </a:solidFill>
                <a:latin typeface="Arial"/>
                <a:ea typeface="Arial"/>
                <a:cs typeface="Arial"/>
              </a:rPr>
              <a:t> </a:t>
            </a:r>
            <a:r>
              <a:rPr lang="en-US" altLang="zh-CN" sz="900" spc="67" dirty="0">
                <a:solidFill>
                  <a:srgbClr val="152038"/>
                </a:solidFill>
                <a:latin typeface="Arial"/>
                <a:ea typeface="Arial"/>
                <a:cs typeface="Arial"/>
              </a:rPr>
              <a:t>support</a:t>
            </a:r>
            <a:r>
              <a:rPr lang="en-US" altLang="zh-CN" sz="900" spc="-73" dirty="0">
                <a:solidFill>
                  <a:srgbClr val="152038"/>
                </a:solidFill>
                <a:latin typeface="Arial"/>
                <a:ea typeface="Arial"/>
                <a:cs typeface="Arial"/>
              </a:rPr>
              <a:t> </a:t>
            </a:r>
            <a:r>
              <a:rPr lang="en-US" altLang="zh-CN" sz="900" spc="72" dirty="0">
                <a:solidFill>
                  <a:srgbClr val="152038"/>
                </a:solidFill>
                <a:latin typeface="Arial"/>
                <a:ea typeface="Arial"/>
                <a:cs typeface="Arial"/>
              </a:rPr>
              <a:t>messaging</a:t>
            </a:r>
            <a:r>
              <a:rPr lang="en-US" altLang="zh-CN" sz="900" spc="-76"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35" dirty="0">
                <a:solidFill>
                  <a:srgbClr val="152038"/>
                </a:solidFill>
                <a:latin typeface="Arial"/>
                <a:ea typeface="Arial"/>
                <a:cs typeface="Arial"/>
              </a:rPr>
              <a:t>tell</a:t>
            </a:r>
            <a:r>
              <a:rPr lang="en-US" altLang="zh-CN" sz="900" spc="-37" dirty="0">
                <a:solidFill>
                  <a:srgbClr val="152038"/>
                </a:solidFill>
                <a:latin typeface="Arial"/>
                <a:ea typeface="Arial"/>
                <a:cs typeface="Arial"/>
              </a:rPr>
              <a:t> </a:t>
            </a:r>
            <a:r>
              <a:rPr lang="en-US" altLang="zh-CN" sz="900" spc="107" dirty="0">
                <a:solidFill>
                  <a:srgbClr val="152038"/>
                </a:solidFill>
                <a:latin typeface="Arial"/>
                <a:ea typeface="Arial"/>
                <a:cs typeface="Arial"/>
              </a:rPr>
              <a:t>a</a:t>
            </a:r>
            <a:r>
              <a:rPr lang="en-US" altLang="zh-CN" sz="900" spc="-110" dirty="0">
                <a:solidFill>
                  <a:srgbClr val="152038"/>
                </a:solidFill>
                <a:latin typeface="Arial"/>
                <a:ea typeface="Arial"/>
                <a:cs typeface="Arial"/>
              </a:rPr>
              <a:t> </a:t>
            </a:r>
            <a:r>
              <a:rPr lang="en-US" altLang="zh-CN" sz="900" spc="23" dirty="0">
                <a:solidFill>
                  <a:srgbClr val="152038"/>
                </a:solidFill>
                <a:latin typeface="Arial"/>
                <a:ea typeface="Arial"/>
                <a:cs typeface="Arial"/>
              </a:rPr>
              <a:t>story.</a:t>
            </a:r>
            <a:r>
              <a:rPr lang="en-US" altLang="zh-CN" sz="900" spc="-27" dirty="0">
                <a:solidFill>
                  <a:srgbClr val="152038"/>
                </a:solidFill>
                <a:latin typeface="Arial"/>
                <a:ea typeface="Arial"/>
                <a:cs typeface="Arial"/>
              </a:rPr>
              <a:t> </a:t>
            </a:r>
            <a:r>
              <a:rPr lang="en-US" altLang="zh-CN" sz="900" spc="46" dirty="0">
                <a:solidFill>
                  <a:srgbClr val="152038"/>
                </a:solidFill>
                <a:latin typeface="Arial"/>
                <a:ea typeface="Arial"/>
                <a:cs typeface="Arial"/>
              </a:rPr>
              <a:t>AmpliFund</a:t>
            </a:r>
            <a:r>
              <a:rPr lang="en-US" altLang="zh-CN" sz="900" spc="-29" dirty="0">
                <a:solidFill>
                  <a:srgbClr val="152038"/>
                </a:solidFill>
                <a:latin typeface="Arial"/>
                <a:ea typeface="Arial"/>
                <a:cs typeface="Arial"/>
              </a:rPr>
              <a:t>’s</a:t>
            </a:r>
            <a:r>
              <a:rPr lang="en-US" altLang="zh-CN" sz="900" dirty="0">
                <a:solidFill>
                  <a:srgbClr val="152038"/>
                </a:solidFill>
                <a:latin typeface="Arial"/>
                <a:ea typeface="Arial"/>
                <a:cs typeface="Arial"/>
              </a:rPr>
              <a:t> </a:t>
            </a:r>
            <a:r>
              <a:rPr lang="en-US" altLang="zh-CN" sz="900" spc="78" dirty="0">
                <a:solidFill>
                  <a:srgbClr val="152038"/>
                </a:solidFill>
                <a:latin typeface="Arial"/>
                <a:ea typeface="Arial"/>
                <a:cs typeface="Arial"/>
              </a:rPr>
              <a:t>photography</a:t>
            </a:r>
            <a:r>
              <a:rPr lang="en-US" altLang="zh-CN" sz="900" spc="-85" dirty="0">
                <a:solidFill>
                  <a:srgbClr val="152038"/>
                </a:solidFill>
                <a:latin typeface="Arial"/>
                <a:ea typeface="Arial"/>
                <a:cs typeface="Arial"/>
              </a:rPr>
              <a:t> </a:t>
            </a:r>
            <a:r>
              <a:rPr lang="en-US" altLang="zh-CN" sz="900" spc="37" dirty="0">
                <a:solidFill>
                  <a:srgbClr val="152038"/>
                </a:solidFill>
                <a:latin typeface="Arial"/>
                <a:ea typeface="Arial"/>
                <a:cs typeface="Arial"/>
              </a:rPr>
              <a:t>style</a:t>
            </a:r>
            <a:r>
              <a:rPr lang="en-US" altLang="zh-CN" sz="900" spc="-40" dirty="0">
                <a:solidFill>
                  <a:srgbClr val="152038"/>
                </a:solidFill>
                <a:latin typeface="Arial"/>
                <a:ea typeface="Arial"/>
                <a:cs typeface="Arial"/>
              </a:rPr>
              <a:t> </a:t>
            </a:r>
            <a:r>
              <a:rPr lang="en-US" altLang="zh-CN" sz="900" spc="8" dirty="0">
                <a:solidFill>
                  <a:srgbClr val="152038"/>
                </a:solidFill>
                <a:latin typeface="Arial"/>
                <a:ea typeface="Arial"/>
                <a:cs typeface="Arial"/>
              </a:rPr>
              <a:t>is</a:t>
            </a:r>
            <a:r>
              <a:rPr lang="en-US" altLang="zh-CN" sz="900" spc="-12" dirty="0">
                <a:solidFill>
                  <a:srgbClr val="152038"/>
                </a:solidFill>
                <a:latin typeface="Arial"/>
                <a:ea typeface="Arial"/>
                <a:cs typeface="Arial"/>
              </a:rPr>
              <a:t> </a:t>
            </a:r>
            <a:r>
              <a:rPr lang="en-US" altLang="zh-CN" sz="900" spc="50" dirty="0">
                <a:solidFill>
                  <a:srgbClr val="152038"/>
                </a:solidFill>
                <a:latin typeface="Arial"/>
                <a:ea typeface="Arial"/>
                <a:cs typeface="Arial"/>
              </a:rPr>
              <a:t>unposed,</a:t>
            </a:r>
            <a:r>
              <a:rPr lang="en-US" altLang="zh-CN" sz="900" spc="-50" dirty="0">
                <a:solidFill>
                  <a:srgbClr val="152038"/>
                </a:solidFill>
                <a:latin typeface="Arial"/>
                <a:ea typeface="Arial"/>
                <a:cs typeface="Arial"/>
              </a:rPr>
              <a:t> </a:t>
            </a:r>
            <a:r>
              <a:rPr lang="en-US" altLang="zh-CN" sz="900" spc="64" dirty="0">
                <a:solidFill>
                  <a:srgbClr val="152038"/>
                </a:solidFill>
                <a:latin typeface="Arial"/>
                <a:ea typeface="Arial"/>
                <a:cs typeface="Arial"/>
              </a:rPr>
              <a:t>bright</a:t>
            </a:r>
            <a:r>
              <a:rPr lang="en-US" altLang="zh-CN" sz="900" spc="-66"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3" dirty="0">
                <a:solidFill>
                  <a:srgbClr val="152038"/>
                </a:solidFill>
                <a:latin typeface="Arial"/>
                <a:ea typeface="Arial"/>
                <a:cs typeface="Arial"/>
              </a:rPr>
              <a:t> </a:t>
            </a:r>
            <a:r>
              <a:rPr lang="en-US" altLang="zh-CN" sz="900" spc="56" dirty="0">
                <a:solidFill>
                  <a:srgbClr val="152038"/>
                </a:solidFill>
                <a:latin typeface="Arial"/>
                <a:ea typeface="Arial"/>
                <a:cs typeface="Arial"/>
              </a:rPr>
              <a:t>naturally</a:t>
            </a:r>
            <a:r>
              <a:rPr lang="en-US" altLang="zh-CN" sz="900" spc="-62" dirty="0">
                <a:solidFill>
                  <a:srgbClr val="152038"/>
                </a:solidFill>
                <a:latin typeface="Arial"/>
                <a:ea typeface="Arial"/>
                <a:cs typeface="Arial"/>
              </a:rPr>
              <a:t> </a:t>
            </a:r>
            <a:r>
              <a:rPr lang="en-US" altLang="zh-CN" sz="900" spc="0" dirty="0">
                <a:solidFill>
                  <a:srgbClr val="152038"/>
                </a:solidFill>
                <a:latin typeface="Arial"/>
                <a:ea typeface="Arial"/>
                <a:cs typeface="Arial"/>
              </a:rPr>
              <a:t>lit.</a:t>
            </a:r>
            <a:r>
              <a:rPr lang="en-US" altLang="zh-CN" sz="900" spc="-7" dirty="0">
                <a:solidFill>
                  <a:srgbClr val="152038"/>
                </a:solidFill>
                <a:latin typeface="Arial"/>
                <a:ea typeface="Arial"/>
                <a:cs typeface="Arial"/>
              </a:rPr>
              <a:t> </a:t>
            </a:r>
            <a:r>
              <a:rPr lang="en-US" altLang="zh-CN" sz="900" spc="35" dirty="0">
                <a:solidFill>
                  <a:srgbClr val="152038"/>
                </a:solidFill>
                <a:latin typeface="Arial"/>
                <a:ea typeface="Arial"/>
                <a:cs typeface="Arial"/>
              </a:rPr>
              <a:t>Photos</a:t>
            </a:r>
            <a:r>
              <a:rPr lang="en-US" altLang="zh-CN" sz="900" spc="-38" dirty="0">
                <a:solidFill>
                  <a:srgbClr val="152038"/>
                </a:solidFill>
                <a:latin typeface="Arial"/>
                <a:ea typeface="Arial"/>
                <a:cs typeface="Arial"/>
              </a:rPr>
              <a:t> </a:t>
            </a:r>
            <a:r>
              <a:rPr lang="en-US" altLang="zh-CN" sz="900" spc="72" dirty="0">
                <a:solidFill>
                  <a:srgbClr val="152038"/>
                </a:solidFill>
                <a:latin typeface="Arial"/>
                <a:ea typeface="Arial"/>
                <a:cs typeface="Arial"/>
              </a:rPr>
              <a:t>contain</a:t>
            </a:r>
            <a:r>
              <a:rPr lang="en-US" altLang="zh-CN" sz="900" spc="-78" dirty="0">
                <a:solidFill>
                  <a:srgbClr val="152038"/>
                </a:solidFill>
                <a:latin typeface="Arial"/>
                <a:ea typeface="Arial"/>
                <a:cs typeface="Arial"/>
              </a:rPr>
              <a:t> </a:t>
            </a:r>
            <a:r>
              <a:rPr lang="en-US" altLang="zh-CN" sz="900" spc="107" dirty="0">
                <a:solidFill>
                  <a:srgbClr val="152038"/>
                </a:solidFill>
                <a:latin typeface="Arial"/>
                <a:ea typeface="Arial"/>
                <a:cs typeface="Arial"/>
              </a:rPr>
              <a:t>a</a:t>
            </a:r>
            <a:r>
              <a:rPr lang="en-US" altLang="zh-CN" sz="900" spc="-110" dirty="0">
                <a:solidFill>
                  <a:srgbClr val="152038"/>
                </a:solidFill>
                <a:latin typeface="Arial"/>
                <a:ea typeface="Arial"/>
                <a:cs typeface="Arial"/>
              </a:rPr>
              <a:t> </a:t>
            </a:r>
            <a:r>
              <a:rPr lang="en-US" altLang="zh-CN" sz="900" spc="74" dirty="0">
                <a:solidFill>
                  <a:srgbClr val="152038"/>
                </a:solidFill>
                <a:latin typeface="Arial"/>
                <a:ea typeface="Arial"/>
                <a:cs typeface="Arial"/>
              </a:rPr>
              <a:t>range</a:t>
            </a:r>
            <a:r>
              <a:rPr lang="en-US" altLang="zh-CN" sz="900" spc="-79" dirty="0">
                <a:solidFill>
                  <a:srgbClr val="152038"/>
                </a:solidFill>
                <a:latin typeface="Arial"/>
                <a:ea typeface="Arial"/>
                <a:cs typeface="Arial"/>
              </a:rPr>
              <a:t> </a:t>
            </a:r>
            <a:r>
              <a:rPr lang="en-US" altLang="zh-CN" sz="900" spc="60" dirty="0">
                <a:solidFill>
                  <a:srgbClr val="152038"/>
                </a:solidFill>
                <a:latin typeface="Arial"/>
                <a:ea typeface="Arial"/>
                <a:cs typeface="Arial"/>
              </a:rPr>
              <a:t>of</a:t>
            </a:r>
            <a:r>
              <a:rPr lang="en-US" altLang="zh-CN" sz="900" spc="-64" dirty="0">
                <a:solidFill>
                  <a:srgbClr val="152038"/>
                </a:solidFill>
                <a:latin typeface="Arial"/>
                <a:ea typeface="Arial"/>
                <a:cs typeface="Arial"/>
              </a:rPr>
              <a:t> </a:t>
            </a:r>
            <a:r>
              <a:rPr lang="en-US" altLang="zh-CN" sz="900" spc="25" dirty="0">
                <a:solidFill>
                  <a:srgbClr val="152038"/>
                </a:solidFill>
                <a:latin typeface="Arial"/>
                <a:ea typeface="Arial"/>
                <a:cs typeface="Arial"/>
              </a:rPr>
              <a:t>greys,</a:t>
            </a:r>
            <a:r>
              <a:rPr lang="en-US" altLang="zh-CN" sz="900" spc="-31" dirty="0">
                <a:solidFill>
                  <a:srgbClr val="152038"/>
                </a:solidFill>
                <a:latin typeface="Arial"/>
                <a:ea typeface="Arial"/>
                <a:cs typeface="Arial"/>
              </a:rPr>
              <a:t> </a:t>
            </a:r>
            <a:r>
              <a:rPr lang="en-US" altLang="zh-CN" sz="900" spc="50" dirty="0">
                <a:solidFill>
                  <a:srgbClr val="152038"/>
                </a:solidFill>
                <a:latin typeface="Arial"/>
                <a:ea typeface="Arial"/>
                <a:cs typeface="Arial"/>
              </a:rPr>
              <a:t>whites</a:t>
            </a:r>
            <a:r>
              <a:rPr lang="en-US" altLang="zh-CN" sz="900" spc="-56"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27" dirty="0">
                <a:solidFill>
                  <a:srgbClr val="152038"/>
                </a:solidFill>
                <a:latin typeface="Arial"/>
                <a:ea typeface="Arial"/>
                <a:cs typeface="Arial"/>
              </a:rPr>
              <a:t>blues.</a:t>
            </a:r>
            <a:r>
              <a:rPr lang="en-US" altLang="zh-CN" sz="900" spc="-28" dirty="0">
                <a:solidFill>
                  <a:srgbClr val="152038"/>
                </a:solidFill>
                <a:latin typeface="Arial"/>
                <a:ea typeface="Arial"/>
                <a:cs typeface="Arial"/>
              </a:rPr>
              <a:t> </a:t>
            </a:r>
            <a:r>
              <a:rPr lang="en-US" altLang="zh-CN" sz="900" spc="13" dirty="0">
                <a:solidFill>
                  <a:srgbClr val="152038"/>
                </a:solidFill>
                <a:latin typeface="Arial"/>
                <a:ea typeface="Arial"/>
                <a:cs typeface="Arial"/>
              </a:rPr>
              <a:t>It</a:t>
            </a:r>
            <a:r>
              <a:rPr lang="en-US" altLang="zh-CN" sz="900" spc="-16" dirty="0">
                <a:solidFill>
                  <a:srgbClr val="152038"/>
                </a:solidFill>
                <a:latin typeface="Arial"/>
                <a:ea typeface="Arial"/>
                <a:cs typeface="Arial"/>
              </a:rPr>
              <a:t> </a:t>
            </a:r>
            <a:r>
              <a:rPr lang="en-US" altLang="zh-CN" sz="900" spc="8" dirty="0">
                <a:solidFill>
                  <a:srgbClr val="152038"/>
                </a:solidFill>
                <a:latin typeface="Arial"/>
                <a:ea typeface="Arial"/>
                <a:cs typeface="Arial"/>
              </a:rPr>
              <a:t>is</a:t>
            </a:r>
            <a:r>
              <a:rPr lang="en-US" altLang="zh-CN" sz="900" spc="-12" dirty="0">
                <a:solidFill>
                  <a:srgbClr val="152038"/>
                </a:solidFill>
                <a:latin typeface="Arial"/>
                <a:ea typeface="Arial"/>
                <a:cs typeface="Arial"/>
              </a:rPr>
              <a:t> </a:t>
            </a:r>
            <a:r>
              <a:rPr lang="en-US" altLang="zh-CN" sz="900" spc="72" dirty="0">
                <a:solidFill>
                  <a:srgbClr val="152038"/>
                </a:solidFill>
                <a:latin typeface="Arial"/>
                <a:ea typeface="Arial"/>
                <a:cs typeface="Arial"/>
              </a:rPr>
              <a:t>not</a:t>
            </a:r>
            <a:r>
              <a:rPr lang="en-US" altLang="zh-CN" sz="900" spc="-71" dirty="0">
                <a:solidFill>
                  <a:srgbClr val="152038"/>
                </a:solidFill>
                <a:latin typeface="Arial"/>
                <a:ea typeface="Arial"/>
                <a:cs typeface="Arial"/>
              </a:rPr>
              <a:t> </a:t>
            </a:r>
            <a:r>
              <a:rPr lang="en-US" altLang="zh-CN" sz="900" spc="42" dirty="0">
                <a:solidFill>
                  <a:srgbClr val="152038"/>
                </a:solidFill>
                <a:latin typeface="Arial"/>
                <a:ea typeface="Arial"/>
                <a:cs typeface="Arial"/>
              </a:rPr>
              <a:t>overly</a:t>
            </a:r>
            <a:r>
              <a:rPr lang="en-US" altLang="zh-CN" sz="900" spc="-46" dirty="0">
                <a:solidFill>
                  <a:srgbClr val="152038"/>
                </a:solidFill>
                <a:latin typeface="Arial"/>
                <a:ea typeface="Arial"/>
                <a:cs typeface="Arial"/>
              </a:rPr>
              <a:t> </a:t>
            </a:r>
            <a:r>
              <a:rPr lang="en-US" altLang="zh-CN" sz="900" spc="53" dirty="0">
                <a:solidFill>
                  <a:srgbClr val="152038"/>
                </a:solidFill>
                <a:latin typeface="Arial"/>
                <a:ea typeface="Arial"/>
                <a:cs typeface="Arial"/>
              </a:rPr>
              <a:t>saturated,</a:t>
            </a:r>
            <a:r>
              <a:rPr lang="en-US" altLang="zh-CN" sz="900" spc="-55" dirty="0">
                <a:solidFill>
                  <a:srgbClr val="152038"/>
                </a:solidFill>
                <a:latin typeface="Arial"/>
                <a:ea typeface="Arial"/>
                <a:cs typeface="Arial"/>
              </a:rPr>
              <a:t> </a:t>
            </a:r>
            <a:r>
              <a:rPr lang="en-US" altLang="zh-CN" sz="900" spc="68" dirty="0">
                <a:solidFill>
                  <a:srgbClr val="152038"/>
                </a:solidFill>
                <a:latin typeface="Arial"/>
                <a:ea typeface="Arial"/>
                <a:cs typeface="Arial"/>
              </a:rPr>
              <a:t>edited</a:t>
            </a:r>
            <a:r>
              <a:rPr lang="en-US" altLang="zh-CN" sz="900" spc="-70" dirty="0">
                <a:solidFill>
                  <a:srgbClr val="152038"/>
                </a:solidFill>
                <a:latin typeface="Arial"/>
                <a:ea typeface="Arial"/>
                <a:cs typeface="Arial"/>
              </a:rPr>
              <a:t> </a:t>
            </a:r>
            <a:r>
              <a:rPr lang="en-US" altLang="zh-CN" sz="900" spc="57" dirty="0">
                <a:solidFill>
                  <a:srgbClr val="152038"/>
                </a:solidFill>
                <a:latin typeface="Arial"/>
                <a:ea typeface="Arial"/>
                <a:cs typeface="Arial"/>
              </a:rPr>
              <a:t>with</a:t>
            </a:r>
            <a:r>
              <a:rPr lang="en-US" altLang="zh-CN" sz="900" spc="-59" dirty="0">
                <a:solidFill>
                  <a:srgbClr val="152038"/>
                </a:solidFill>
                <a:latin typeface="Arial"/>
                <a:ea typeface="Arial"/>
                <a:cs typeface="Arial"/>
              </a:rPr>
              <a:t> </a:t>
            </a:r>
            <a:r>
              <a:rPr lang="en-US" altLang="zh-CN" sz="900" spc="42" dirty="0">
                <a:solidFill>
                  <a:srgbClr val="152038"/>
                </a:solidFill>
                <a:latin typeface="Arial"/>
                <a:ea typeface="Arial"/>
                <a:cs typeface="Arial"/>
              </a:rPr>
              <a:t>flares</a:t>
            </a:r>
            <a:r>
              <a:rPr lang="en-US" altLang="zh-CN" sz="900" spc="-47"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16" dirty="0">
                <a:solidFill>
                  <a:srgbClr val="152038"/>
                </a:solidFill>
                <a:latin typeface="Arial"/>
                <a:ea typeface="Arial"/>
                <a:cs typeface="Arial"/>
              </a:rPr>
              <a:t>filters,</a:t>
            </a:r>
            <a:r>
              <a:rPr lang="en-US" altLang="zh-CN" sz="900" spc="-22" dirty="0">
                <a:solidFill>
                  <a:srgbClr val="152038"/>
                </a:solidFill>
                <a:latin typeface="Arial"/>
                <a:ea typeface="Arial"/>
                <a:cs typeface="Arial"/>
              </a:rPr>
              <a:t> </a:t>
            </a:r>
            <a:r>
              <a:rPr lang="en-US" altLang="zh-CN" sz="900" spc="52" dirty="0">
                <a:solidFill>
                  <a:srgbClr val="152038"/>
                </a:solidFill>
                <a:latin typeface="Arial"/>
                <a:ea typeface="Arial"/>
                <a:cs typeface="Arial"/>
              </a:rPr>
              <a:t>or</a:t>
            </a:r>
            <a:r>
              <a:rPr lang="en-US" altLang="zh-CN" sz="900" spc="-56" dirty="0">
                <a:solidFill>
                  <a:srgbClr val="152038"/>
                </a:solidFill>
                <a:latin typeface="Arial"/>
                <a:ea typeface="Arial"/>
                <a:cs typeface="Arial"/>
              </a:rPr>
              <a:t> </a:t>
            </a:r>
            <a:r>
              <a:rPr lang="en-US" altLang="zh-CN" sz="900" spc="48" dirty="0">
                <a:solidFill>
                  <a:srgbClr val="152038"/>
                </a:solidFill>
                <a:latin typeface="Arial"/>
                <a:ea typeface="Arial"/>
                <a:cs typeface="Arial"/>
              </a:rPr>
              <a:t>cluttered.</a:t>
            </a:r>
            <a:endParaRPr lang="en-US" altLang="zh-CN" sz="900">
              <a:latin typeface="Arial"/>
              <a:ea typeface="Arial"/>
              <a:cs typeface="Arial"/>
            </a:endParaRPr>
          </a:p>
        </p:txBody>
      </p:sp>
      <p:sp>
        <p:nvSpPr>
          <p:cNvPr id="284" name="Text Box284"/>
          <p:cNvSpPr txBox="1"/>
          <p:nvPr/>
        </p:nvSpPr>
        <p:spPr>
          <a:xfrm>
            <a:off x="5245100" y="1219487"/>
            <a:ext cx="3719418" cy="515963"/>
          </a:xfrm>
          <a:prstGeom prst="rect">
            <a:avLst/>
          </a:prstGeom>
        </p:spPr>
        <p:txBody>
          <a:bodyPr wrap="square" lIns="0" tIns="0" rIns="0" rtlCol="0">
            <a:spAutoFit/>
          </a:bodyPr>
          <a:lstStyle/>
          <a:p>
            <a:pPr algn="l">
              <a:lnSpc>
                <a:spcPts val="0"/>
              </a:lnSpc>
            </a:pPr>
            <a:endParaRPr/>
          </a:p>
          <a:p>
            <a:pPr algn="just" rtl="0">
              <a:lnSpc>
                <a:spcPts val="1354"/>
              </a:lnSpc>
            </a:pPr>
            <a:r>
              <a:rPr lang="en-US" altLang="zh-CN" sz="900" spc="35" dirty="0">
                <a:solidFill>
                  <a:srgbClr val="152038"/>
                </a:solidFill>
                <a:latin typeface="Arial"/>
                <a:ea typeface="Arial"/>
                <a:cs typeface="Arial"/>
              </a:rPr>
              <a:t>Photos</a:t>
            </a:r>
            <a:r>
              <a:rPr lang="en-US" altLang="zh-CN" sz="900" spc="-38" dirty="0">
                <a:solidFill>
                  <a:srgbClr val="152038"/>
                </a:solidFill>
                <a:latin typeface="Arial"/>
                <a:ea typeface="Arial"/>
                <a:cs typeface="Arial"/>
              </a:rPr>
              <a:t> </a:t>
            </a:r>
            <a:r>
              <a:rPr lang="en-US" altLang="zh-CN" sz="900" spc="64" dirty="0">
                <a:solidFill>
                  <a:srgbClr val="152038"/>
                </a:solidFill>
                <a:latin typeface="Arial"/>
                <a:ea typeface="Arial"/>
                <a:cs typeface="Arial"/>
              </a:rPr>
              <a:t>are</a:t>
            </a:r>
            <a:r>
              <a:rPr lang="en-US" altLang="zh-CN" sz="900" spc="-67" dirty="0">
                <a:solidFill>
                  <a:srgbClr val="152038"/>
                </a:solidFill>
                <a:latin typeface="Arial"/>
                <a:ea typeface="Arial"/>
                <a:cs typeface="Arial"/>
              </a:rPr>
              <a:t> </a:t>
            </a:r>
            <a:r>
              <a:rPr lang="en-US" altLang="zh-CN" sz="900" spc="97" dirty="0">
                <a:solidFill>
                  <a:srgbClr val="152038"/>
                </a:solidFill>
                <a:latin typeface="Arial"/>
                <a:ea typeface="Arial"/>
                <a:cs typeface="Arial"/>
              </a:rPr>
              <a:t>human</a:t>
            </a:r>
            <a:r>
              <a:rPr lang="en-US" altLang="zh-CN" sz="900" spc="-101" dirty="0">
                <a:solidFill>
                  <a:srgbClr val="152038"/>
                </a:solidFill>
                <a:latin typeface="Arial"/>
                <a:ea typeface="Arial"/>
                <a:cs typeface="Arial"/>
              </a:rPr>
              <a:t> </a:t>
            </a:r>
            <a:r>
              <a:rPr lang="en-US" altLang="zh-CN" sz="900" spc="62" dirty="0">
                <a:solidFill>
                  <a:srgbClr val="152038"/>
                </a:solidFill>
                <a:latin typeface="Arial"/>
                <a:ea typeface="Arial"/>
                <a:cs typeface="Arial"/>
              </a:rPr>
              <a:t>centric</a:t>
            </a:r>
            <a:r>
              <a:rPr lang="en-US" altLang="zh-CN" sz="900" spc="-65" dirty="0">
                <a:solidFill>
                  <a:srgbClr val="152038"/>
                </a:solidFill>
                <a:latin typeface="Arial"/>
                <a:ea typeface="Arial"/>
                <a:cs typeface="Arial"/>
              </a:rPr>
              <a:t> </a:t>
            </a:r>
            <a:r>
              <a:rPr lang="en-US" altLang="zh-CN" sz="900" spc="52" dirty="0">
                <a:solidFill>
                  <a:srgbClr val="152038"/>
                </a:solidFill>
                <a:latin typeface="Arial"/>
                <a:ea typeface="Arial"/>
                <a:cs typeface="Arial"/>
              </a:rPr>
              <a:t>or</a:t>
            </a:r>
            <a:r>
              <a:rPr lang="en-US" altLang="zh-CN" sz="900" spc="-56" dirty="0">
                <a:solidFill>
                  <a:srgbClr val="152038"/>
                </a:solidFill>
                <a:latin typeface="Arial"/>
                <a:ea typeface="Arial"/>
                <a:cs typeface="Arial"/>
              </a:rPr>
              <a:t> </a:t>
            </a:r>
            <a:r>
              <a:rPr lang="en-US" altLang="zh-CN" sz="900" spc="67" dirty="0">
                <a:solidFill>
                  <a:srgbClr val="152038"/>
                </a:solidFill>
                <a:latin typeface="Arial"/>
                <a:ea typeface="Arial"/>
                <a:cs typeface="Arial"/>
              </a:rPr>
              <a:t>focused</a:t>
            </a:r>
            <a:r>
              <a:rPr lang="en-US" altLang="zh-CN" sz="900" spc="-73" dirty="0">
                <a:solidFill>
                  <a:srgbClr val="152038"/>
                </a:solidFill>
                <a:latin typeface="Arial"/>
                <a:ea typeface="Arial"/>
                <a:cs typeface="Arial"/>
              </a:rPr>
              <a:t> </a:t>
            </a:r>
            <a:r>
              <a:rPr lang="en-US" altLang="zh-CN" sz="900" spc="49" dirty="0">
                <a:solidFill>
                  <a:srgbClr val="152038"/>
                </a:solidFill>
                <a:latin typeface="Arial"/>
                <a:ea typeface="Arial"/>
                <a:cs typeface="Arial"/>
              </a:rPr>
              <a:t>specifically</a:t>
            </a:r>
            <a:r>
              <a:rPr lang="en-US" altLang="zh-CN" sz="900" spc="-47" dirty="0">
                <a:solidFill>
                  <a:srgbClr val="152038"/>
                </a:solidFill>
                <a:latin typeface="Arial"/>
                <a:ea typeface="Arial"/>
                <a:cs typeface="Arial"/>
              </a:rPr>
              <a:t> </a:t>
            </a:r>
            <a:r>
              <a:rPr lang="en-US" altLang="zh-CN" sz="900" spc="73" dirty="0">
                <a:solidFill>
                  <a:srgbClr val="152038"/>
                </a:solidFill>
                <a:latin typeface="Arial"/>
                <a:ea typeface="Arial"/>
                <a:cs typeface="Arial"/>
              </a:rPr>
              <a:t>on</a:t>
            </a:r>
            <a:r>
              <a:rPr lang="en-US" altLang="zh-CN" sz="900" spc="-76" dirty="0">
                <a:solidFill>
                  <a:srgbClr val="152038"/>
                </a:solidFill>
                <a:latin typeface="Arial"/>
                <a:ea typeface="Arial"/>
                <a:cs typeface="Arial"/>
              </a:rPr>
              <a:t> </a:t>
            </a:r>
            <a:r>
              <a:rPr lang="en-US" altLang="zh-CN" sz="900" spc="46" dirty="0">
                <a:solidFill>
                  <a:srgbClr val="152038"/>
                </a:solidFill>
                <a:latin typeface="Arial"/>
                <a:ea typeface="Arial"/>
                <a:cs typeface="Arial"/>
              </a:rPr>
              <a:t>AmpliFund</a:t>
            </a:r>
            <a:r>
              <a:rPr lang="en-US" altLang="zh-CN" sz="900" spc="-30" dirty="0">
                <a:solidFill>
                  <a:srgbClr val="152038"/>
                </a:solidFill>
                <a:latin typeface="Arial"/>
                <a:ea typeface="Arial"/>
                <a:cs typeface="Arial"/>
              </a:rPr>
              <a:t>’s</a:t>
            </a:r>
            <a:r>
              <a:rPr lang="en-US" altLang="zh-CN" sz="900" dirty="0">
                <a:solidFill>
                  <a:srgbClr val="152038"/>
                </a:solidFill>
                <a:latin typeface="Arial"/>
                <a:ea typeface="Arial"/>
                <a:cs typeface="Arial"/>
              </a:rPr>
              <a:t> </a:t>
            </a:r>
            <a:r>
              <a:rPr lang="en-US" altLang="zh-CN" sz="900" spc="59" dirty="0">
                <a:solidFill>
                  <a:srgbClr val="152038"/>
                </a:solidFill>
                <a:latin typeface="Arial"/>
                <a:ea typeface="Arial"/>
                <a:cs typeface="Arial"/>
              </a:rPr>
              <a:t>product.</a:t>
            </a:r>
            <a:r>
              <a:rPr lang="en-US" altLang="zh-CN" sz="900" spc="-62" dirty="0">
                <a:solidFill>
                  <a:srgbClr val="152038"/>
                </a:solidFill>
                <a:latin typeface="Arial"/>
                <a:ea typeface="Arial"/>
                <a:cs typeface="Arial"/>
              </a:rPr>
              <a:t> </a:t>
            </a:r>
            <a:r>
              <a:rPr lang="en-US" altLang="zh-CN" sz="900" spc="36" dirty="0">
                <a:solidFill>
                  <a:srgbClr val="152038"/>
                </a:solidFill>
                <a:latin typeface="Arial"/>
                <a:ea typeface="Arial"/>
                <a:cs typeface="Arial"/>
              </a:rPr>
              <a:t>People</a:t>
            </a:r>
            <a:r>
              <a:rPr lang="en-US" altLang="zh-CN" sz="900" spc="-39" dirty="0">
                <a:solidFill>
                  <a:srgbClr val="152038"/>
                </a:solidFill>
                <a:latin typeface="Arial"/>
                <a:ea typeface="Arial"/>
                <a:cs typeface="Arial"/>
              </a:rPr>
              <a:t> </a:t>
            </a:r>
            <a:r>
              <a:rPr lang="en-US" altLang="zh-CN" sz="900" spc="36" dirty="0">
                <a:solidFill>
                  <a:srgbClr val="152038"/>
                </a:solidFill>
                <a:latin typeface="Arial"/>
                <a:ea typeface="Arial"/>
                <a:cs typeface="Arial"/>
              </a:rPr>
              <a:t>look</a:t>
            </a:r>
            <a:r>
              <a:rPr lang="en-US" altLang="zh-CN" sz="900" spc="-41" dirty="0">
                <a:solidFill>
                  <a:srgbClr val="152038"/>
                </a:solidFill>
                <a:latin typeface="Arial"/>
                <a:ea typeface="Arial"/>
                <a:cs typeface="Arial"/>
              </a:rPr>
              <a:t> </a:t>
            </a:r>
            <a:r>
              <a:rPr lang="en-US" altLang="zh-CN" sz="900" spc="68" dirty="0">
                <a:solidFill>
                  <a:srgbClr val="152038"/>
                </a:solidFill>
                <a:latin typeface="Arial"/>
                <a:ea typeface="Arial"/>
                <a:cs typeface="Arial"/>
              </a:rPr>
              <a:t>approachable,</a:t>
            </a:r>
            <a:r>
              <a:rPr lang="en-US" altLang="zh-CN" sz="900" spc="-68" dirty="0">
                <a:solidFill>
                  <a:srgbClr val="152038"/>
                </a:solidFill>
                <a:latin typeface="Arial"/>
                <a:ea typeface="Arial"/>
                <a:cs typeface="Arial"/>
              </a:rPr>
              <a:t> </a:t>
            </a:r>
            <a:r>
              <a:rPr lang="en-US" altLang="zh-CN" sz="900" spc="65" dirty="0">
                <a:solidFill>
                  <a:srgbClr val="152038"/>
                </a:solidFill>
                <a:latin typeface="Arial"/>
                <a:ea typeface="Arial"/>
                <a:cs typeface="Arial"/>
              </a:rPr>
              <a:t>natural</a:t>
            </a:r>
            <a:r>
              <a:rPr lang="en-US" altLang="zh-CN" sz="900" spc="-68"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59" dirty="0">
                <a:solidFill>
                  <a:srgbClr val="152038"/>
                </a:solidFill>
                <a:latin typeface="Arial"/>
                <a:ea typeface="Arial"/>
                <a:cs typeface="Arial"/>
              </a:rPr>
              <a:t>candid.</a:t>
            </a:r>
            <a:r>
              <a:rPr lang="en-US" altLang="zh-CN" sz="900" spc="-64" dirty="0">
                <a:solidFill>
                  <a:srgbClr val="152038"/>
                </a:solidFill>
                <a:latin typeface="Arial"/>
                <a:ea typeface="Arial"/>
                <a:cs typeface="Arial"/>
              </a:rPr>
              <a:t> </a:t>
            </a:r>
            <a:r>
              <a:rPr lang="en-US" altLang="zh-CN" sz="900" spc="22" dirty="0">
                <a:solidFill>
                  <a:srgbClr val="152038"/>
                </a:solidFill>
                <a:latin typeface="Arial"/>
                <a:ea typeface="Arial"/>
                <a:cs typeface="Arial"/>
              </a:rPr>
              <a:t>They</a:t>
            </a:r>
            <a:r>
              <a:rPr lang="en-US" altLang="zh-CN" sz="900" spc="-27" dirty="0">
                <a:solidFill>
                  <a:srgbClr val="152038"/>
                </a:solidFill>
                <a:latin typeface="Arial"/>
                <a:ea typeface="Arial"/>
                <a:cs typeface="Arial"/>
              </a:rPr>
              <a:t> </a:t>
            </a:r>
            <a:r>
              <a:rPr lang="en-US" altLang="zh-CN" sz="900" spc="64" dirty="0">
                <a:solidFill>
                  <a:srgbClr val="152038"/>
                </a:solidFill>
                <a:latin typeface="Arial"/>
                <a:ea typeface="Arial"/>
                <a:cs typeface="Arial"/>
              </a:rPr>
              <a:t>are</a:t>
            </a:r>
            <a:r>
              <a:rPr lang="en-US" altLang="zh-CN" sz="900" spc="-64" dirty="0">
                <a:solidFill>
                  <a:srgbClr val="152038"/>
                </a:solidFill>
                <a:latin typeface="Arial"/>
                <a:ea typeface="Arial"/>
                <a:cs typeface="Arial"/>
              </a:rPr>
              <a:t> </a:t>
            </a:r>
            <a:r>
              <a:rPr lang="en-US" altLang="zh-CN" sz="900" spc="50" dirty="0">
                <a:solidFill>
                  <a:srgbClr val="152038"/>
                </a:solidFill>
                <a:latin typeface="Arial"/>
                <a:ea typeface="Arial"/>
                <a:cs typeface="Arial"/>
              </a:rPr>
              <a:t>also</a:t>
            </a:r>
            <a:r>
              <a:rPr lang="en-US" altLang="zh-CN" sz="900" spc="-54" dirty="0">
                <a:solidFill>
                  <a:srgbClr val="152038"/>
                </a:solidFill>
                <a:latin typeface="Arial"/>
                <a:ea typeface="Arial"/>
                <a:cs typeface="Arial"/>
              </a:rPr>
              <a:t> </a:t>
            </a:r>
            <a:r>
              <a:rPr lang="en-US" altLang="zh-CN" sz="900" spc="44" dirty="0">
                <a:solidFill>
                  <a:srgbClr val="152038"/>
                </a:solidFill>
                <a:latin typeface="Arial"/>
                <a:ea typeface="Arial"/>
                <a:cs typeface="Arial"/>
              </a:rPr>
              <a:t>diverse</a:t>
            </a:r>
            <a:r>
              <a:rPr lang="en-US" altLang="zh-CN" sz="900" spc="-46" dirty="0">
                <a:solidFill>
                  <a:srgbClr val="152038"/>
                </a:solidFill>
                <a:latin typeface="Arial"/>
                <a:ea typeface="Arial"/>
                <a:cs typeface="Arial"/>
              </a:rPr>
              <a:t> </a:t>
            </a:r>
            <a:r>
              <a:rPr lang="en-US" altLang="zh-CN" sz="900" spc="38" dirty="0">
                <a:solidFill>
                  <a:srgbClr val="152038"/>
                </a:solidFill>
                <a:latin typeface="Arial"/>
                <a:ea typeface="Arial"/>
                <a:cs typeface="Arial"/>
              </a:rPr>
              <a:t>in</a:t>
            </a:r>
            <a:r>
              <a:rPr lang="en-US" altLang="zh-CN" sz="900" spc="-42" dirty="0">
                <a:solidFill>
                  <a:srgbClr val="152038"/>
                </a:solidFill>
                <a:latin typeface="Arial"/>
                <a:ea typeface="Arial"/>
                <a:cs typeface="Arial"/>
              </a:rPr>
              <a:t> </a:t>
            </a:r>
            <a:r>
              <a:rPr lang="en-US" altLang="zh-CN" sz="900" spc="48" dirty="0">
                <a:solidFill>
                  <a:srgbClr val="152038"/>
                </a:solidFill>
                <a:latin typeface="Arial"/>
                <a:ea typeface="Arial"/>
                <a:cs typeface="Arial"/>
              </a:rPr>
              <a:t>gender,</a:t>
            </a:r>
            <a:r>
              <a:rPr lang="en-US" altLang="zh-CN" sz="900" spc="-54" dirty="0">
                <a:solidFill>
                  <a:srgbClr val="152038"/>
                </a:solidFill>
                <a:latin typeface="Arial"/>
                <a:ea typeface="Arial"/>
                <a:cs typeface="Arial"/>
              </a:rPr>
              <a:t> </a:t>
            </a:r>
            <a:r>
              <a:rPr lang="en-US" altLang="zh-CN" sz="900" spc="55" dirty="0">
                <a:solidFill>
                  <a:srgbClr val="152038"/>
                </a:solidFill>
                <a:latin typeface="Arial"/>
                <a:ea typeface="Arial"/>
                <a:cs typeface="Arial"/>
              </a:rPr>
              <a:t>ethnicity</a:t>
            </a:r>
            <a:r>
              <a:rPr lang="en-US" altLang="zh-CN" sz="900" spc="-61"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47" dirty="0">
                <a:solidFill>
                  <a:srgbClr val="152038"/>
                </a:solidFill>
                <a:latin typeface="Arial"/>
                <a:ea typeface="Arial"/>
                <a:cs typeface="Arial"/>
              </a:rPr>
              <a:t>age.</a:t>
            </a:r>
            <a:endParaRPr lang="en-US" altLang="zh-CN" sz="900">
              <a:latin typeface="Arial"/>
              <a:ea typeface="Arial"/>
              <a:cs typeface="Arial"/>
            </a:endParaRPr>
          </a:p>
        </p:txBody>
      </p:sp>
      <p:sp>
        <p:nvSpPr>
          <p:cNvPr id="285" name="Text Box285"/>
          <p:cNvSpPr txBox="1"/>
          <p:nvPr/>
        </p:nvSpPr>
        <p:spPr>
          <a:xfrm>
            <a:off x="914400" y="6011238"/>
            <a:ext cx="348285"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33" dirty="0">
                <a:solidFill>
                  <a:srgbClr val="03253D"/>
                </a:solidFill>
                <a:latin typeface="Arial"/>
                <a:ea typeface="Arial"/>
                <a:cs typeface="Arial"/>
              </a:rPr>
              <a:t>DARK</a:t>
            </a:r>
            <a:endParaRPr lang="en-US" altLang="zh-CN" sz="800">
              <a:latin typeface="Arial"/>
              <a:ea typeface="Arial"/>
              <a:cs typeface="Arial"/>
            </a:endParaRPr>
          </a:p>
        </p:txBody>
      </p:sp>
      <p:sp>
        <p:nvSpPr>
          <p:cNvPr id="286" name="Text Box286"/>
          <p:cNvSpPr txBox="1"/>
          <p:nvPr/>
        </p:nvSpPr>
        <p:spPr>
          <a:xfrm>
            <a:off x="914400" y="6353028"/>
            <a:ext cx="403758"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76" dirty="0">
                <a:solidFill>
                  <a:srgbClr val="FCB615"/>
                </a:solidFill>
                <a:latin typeface="Arial"/>
                <a:ea typeface="Arial"/>
                <a:cs typeface="Arial"/>
              </a:rPr>
              <a:t>WARM</a:t>
            </a:r>
            <a:endParaRPr lang="en-US" altLang="zh-CN" sz="800">
              <a:latin typeface="Arial"/>
              <a:ea typeface="Arial"/>
              <a:cs typeface="Arial"/>
            </a:endParaRPr>
          </a:p>
        </p:txBody>
      </p:sp>
      <p:sp>
        <p:nvSpPr>
          <p:cNvPr id="287" name="Text Box287"/>
          <p:cNvSpPr txBox="1"/>
          <p:nvPr/>
        </p:nvSpPr>
        <p:spPr>
          <a:xfrm>
            <a:off x="914400" y="6669420"/>
            <a:ext cx="695655" cy="148132"/>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58" dirty="0">
                <a:solidFill>
                  <a:srgbClr val="95A3AD"/>
                </a:solidFill>
                <a:latin typeface="Arial"/>
                <a:ea typeface="Arial"/>
                <a:cs typeface="Arial"/>
              </a:rPr>
              <a:t>MONOTONE</a:t>
            </a:r>
            <a:endParaRPr lang="en-US" altLang="zh-CN" sz="800">
              <a:latin typeface="Arial"/>
              <a:ea typeface="Arial"/>
              <a:cs typeface="Arial"/>
            </a:endParaRPr>
          </a:p>
        </p:txBody>
      </p:sp>
      <p:sp>
        <p:nvSpPr>
          <p:cNvPr id="288" name="Text Box288"/>
          <p:cNvSpPr txBox="1"/>
          <p:nvPr/>
        </p:nvSpPr>
        <p:spPr>
          <a:xfrm>
            <a:off x="8957062" y="6011238"/>
            <a:ext cx="453644"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34" dirty="0">
                <a:solidFill>
                  <a:srgbClr val="95A3AD"/>
                </a:solidFill>
                <a:latin typeface="Arial"/>
                <a:ea typeface="Arial"/>
                <a:cs typeface="Arial"/>
              </a:rPr>
              <a:t>BRIGHT</a:t>
            </a:r>
            <a:endParaRPr lang="en-US" altLang="zh-CN" sz="800">
              <a:latin typeface="Arial"/>
              <a:ea typeface="Arial"/>
              <a:cs typeface="Arial"/>
            </a:endParaRPr>
          </a:p>
        </p:txBody>
      </p:sp>
      <p:sp>
        <p:nvSpPr>
          <p:cNvPr id="289" name="Text Box289"/>
          <p:cNvSpPr txBox="1"/>
          <p:nvPr/>
        </p:nvSpPr>
        <p:spPr>
          <a:xfrm>
            <a:off x="9062622" y="6353028"/>
            <a:ext cx="348080"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32" dirty="0">
                <a:solidFill>
                  <a:srgbClr val="38B3E4"/>
                </a:solidFill>
                <a:latin typeface="Arial"/>
                <a:ea typeface="Arial"/>
                <a:cs typeface="Arial"/>
              </a:rPr>
              <a:t>COOL</a:t>
            </a:r>
            <a:endParaRPr lang="en-US" altLang="zh-CN" sz="800">
              <a:latin typeface="Arial"/>
              <a:ea typeface="Arial"/>
              <a:cs typeface="Arial"/>
            </a:endParaRPr>
          </a:p>
        </p:txBody>
      </p:sp>
      <p:sp>
        <p:nvSpPr>
          <p:cNvPr id="290" name="Text Box290"/>
          <p:cNvSpPr txBox="1"/>
          <p:nvPr/>
        </p:nvSpPr>
        <p:spPr>
          <a:xfrm>
            <a:off x="8002542" y="6669420"/>
            <a:ext cx="1408166" cy="148132"/>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33" dirty="0">
                <a:solidFill>
                  <a:srgbClr val="FCB615"/>
                </a:solidFill>
                <a:latin typeface="Arial"/>
                <a:ea typeface="Arial"/>
                <a:cs typeface="Arial"/>
              </a:rPr>
              <a:t>SATURATED</a:t>
            </a:r>
            <a:r>
              <a:rPr lang="en-US" altLang="zh-CN" sz="800" b="1" spc="41" dirty="0">
                <a:solidFill>
                  <a:srgbClr val="FCB615"/>
                </a:solidFill>
                <a:latin typeface="Arial"/>
                <a:ea typeface="Arial"/>
                <a:cs typeface="Arial"/>
              </a:rPr>
              <a:t> </a:t>
            </a:r>
            <a:r>
              <a:rPr lang="en-US" altLang="zh-CN" sz="800" b="1" spc="140" dirty="0">
                <a:solidFill>
                  <a:srgbClr val="95A3AD"/>
                </a:solidFill>
                <a:latin typeface="Arial"/>
                <a:ea typeface="Arial"/>
                <a:cs typeface="Arial"/>
              </a:rPr>
              <a:t>/</a:t>
            </a:r>
            <a:r>
              <a:rPr lang="en-US" altLang="zh-CN" sz="800" b="1" spc="-65" dirty="0">
                <a:solidFill>
                  <a:srgbClr val="95A3AD"/>
                </a:solidFill>
                <a:latin typeface="Arial"/>
                <a:ea typeface="Arial"/>
                <a:cs typeface="Arial"/>
              </a:rPr>
              <a:t> </a:t>
            </a:r>
            <a:r>
              <a:rPr lang="en-US" altLang="zh-CN" sz="800" b="1" spc="20" dirty="0">
                <a:solidFill>
                  <a:srgbClr val="E74B36"/>
                </a:solidFill>
                <a:latin typeface="Arial"/>
                <a:ea typeface="Arial"/>
                <a:cs typeface="Arial"/>
              </a:rPr>
              <a:t>COLORFUL</a:t>
            </a:r>
            <a:endParaRPr lang="en-US" altLang="zh-CN" sz="800">
              <a:latin typeface="Arial"/>
              <a:ea typeface="Arial"/>
              <a:cs typeface="Arial"/>
            </a:endParaRPr>
          </a:p>
        </p:txBody>
      </p:sp>
      <p:sp>
        <p:nvSpPr>
          <p:cNvPr id="2" name="Slide Number Placeholder 1">
            <a:extLst>
              <a:ext uri="{FF2B5EF4-FFF2-40B4-BE49-F238E27FC236}">
                <a16:creationId xmlns:a16="http://schemas.microsoft.com/office/drawing/2014/main" id="{0AD8F578-7D15-48F2-B26C-FF147DCE94AE}"/>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1" name="Group291"/>
          <p:cNvGrpSpPr/>
          <p:nvPr/>
        </p:nvGrpSpPr>
        <p:grpSpPr>
          <a:xfrm>
            <a:off x="901070" y="1651633"/>
            <a:ext cx="9157330" cy="6120765"/>
            <a:chOff x="901070" y="1651633"/>
            <a:chExt cx="9157330" cy="6120765"/>
          </a:xfrm>
        </p:grpSpPr>
        <p:pic>
          <p:nvPicPr>
            <p:cNvPr id="292" name="Image292"/>
            <p:cNvPicPr>
              <a:picLocks noChangeAspect="1"/>
            </p:cNvPicPr>
            <p:nvPr/>
          </p:nvPicPr>
          <p:blipFill>
            <a:blip r:embed="rId2"/>
            <a:stretch>
              <a:fillRect/>
            </a:stretch>
          </p:blipFill>
          <p:spPr>
            <a:xfrm>
              <a:off x="5479686" y="1659077"/>
              <a:ext cx="4578714" cy="3056663"/>
            </a:xfrm>
            <a:prstGeom prst="rect">
              <a:avLst/>
            </a:prstGeom>
            <a:noFill/>
          </p:spPr>
        </p:pic>
        <p:pic>
          <p:nvPicPr>
            <p:cNvPr id="293" name="Image293"/>
            <p:cNvPicPr>
              <a:picLocks noChangeAspect="1"/>
            </p:cNvPicPr>
            <p:nvPr/>
          </p:nvPicPr>
          <p:blipFill>
            <a:blip r:embed="rId3"/>
            <a:stretch>
              <a:fillRect/>
            </a:stretch>
          </p:blipFill>
          <p:spPr>
            <a:xfrm>
              <a:off x="5479686" y="4715743"/>
              <a:ext cx="4578714" cy="3056655"/>
            </a:xfrm>
            <a:prstGeom prst="rect">
              <a:avLst/>
            </a:prstGeom>
            <a:noFill/>
          </p:spPr>
        </p:pic>
        <p:pic>
          <p:nvPicPr>
            <p:cNvPr id="294" name="Image294"/>
            <p:cNvPicPr>
              <a:picLocks noChangeAspect="1"/>
            </p:cNvPicPr>
            <p:nvPr/>
          </p:nvPicPr>
          <p:blipFill>
            <a:blip r:embed="rId4"/>
            <a:stretch>
              <a:fillRect/>
            </a:stretch>
          </p:blipFill>
          <p:spPr>
            <a:xfrm>
              <a:off x="901247" y="1651633"/>
              <a:ext cx="4598307" cy="3066687"/>
            </a:xfrm>
            <a:prstGeom prst="rect">
              <a:avLst/>
            </a:prstGeom>
            <a:noFill/>
          </p:spPr>
        </p:pic>
        <p:pic>
          <p:nvPicPr>
            <p:cNvPr id="295" name="Image295"/>
            <p:cNvPicPr>
              <a:picLocks noChangeAspect="1"/>
            </p:cNvPicPr>
            <p:nvPr/>
          </p:nvPicPr>
          <p:blipFill>
            <a:blip r:embed="rId5"/>
            <a:stretch>
              <a:fillRect/>
            </a:stretch>
          </p:blipFill>
          <p:spPr>
            <a:xfrm>
              <a:off x="901070" y="4705710"/>
              <a:ext cx="4598660" cy="3066686"/>
            </a:xfrm>
            <a:prstGeom prst="rect">
              <a:avLst/>
            </a:prstGeom>
            <a:noFill/>
          </p:spPr>
        </p:pic>
      </p:grpSp>
      <p:sp>
        <p:nvSpPr>
          <p:cNvPr id="296" name="Text Box296"/>
          <p:cNvSpPr txBox="1"/>
          <p:nvPr/>
        </p:nvSpPr>
        <p:spPr>
          <a:xfrm rot="16200000">
            <a:off x="-367996" y="6255360"/>
            <a:ext cx="1646936" cy="142545"/>
          </a:xfrm>
          <a:prstGeom prst="rect">
            <a:avLst/>
          </a:prstGeom>
        </p:spPr>
        <p:txBody>
          <a:bodyPr wrap="square" lIns="0" tIns="0" rIns="0" rtlCol="0">
            <a:spAutoFit/>
          </a:bodyPr>
          <a:lstStyle/>
          <a:p>
            <a:pPr algn="l">
              <a:lnSpc>
                <a:spcPts val="0"/>
              </a:lnSpc>
            </a:pPr>
            <a:endParaRPr/>
          </a:p>
          <a:p>
            <a:pPr algn="l" rtl="0">
              <a:lnSpc>
                <a:spcPts val="1122"/>
              </a:lnSpc>
            </a:pPr>
            <a:r>
              <a:rPr lang="en-US" altLang="zh-CN" sz="800" spc="41" dirty="0">
                <a:solidFill>
                  <a:srgbClr val="878593"/>
                </a:solidFill>
                <a:latin typeface="Arial"/>
                <a:ea typeface="Arial"/>
                <a:cs typeface="Arial"/>
              </a:rPr>
              <a:t>AmpliFund</a:t>
            </a:r>
            <a:r>
              <a:rPr lang="en-US" altLang="zh-CN" sz="800" spc="-44" dirty="0">
                <a:solidFill>
                  <a:srgbClr val="878593"/>
                </a:solidFill>
                <a:latin typeface="Arial"/>
                <a:ea typeface="Arial"/>
                <a:cs typeface="Arial"/>
              </a:rPr>
              <a:t> </a:t>
            </a:r>
            <a:r>
              <a:rPr lang="en-US" altLang="zh-CN" sz="800" spc="28" dirty="0">
                <a:solidFill>
                  <a:srgbClr val="878593"/>
                </a:solidFill>
                <a:latin typeface="Arial"/>
                <a:ea typeface="Arial"/>
                <a:cs typeface="Arial"/>
              </a:rPr>
              <a:t>Visual</a:t>
            </a:r>
            <a:r>
              <a:rPr lang="en-US" altLang="zh-CN" sz="800" spc="-30" dirty="0">
                <a:solidFill>
                  <a:srgbClr val="878593"/>
                </a:solidFill>
                <a:latin typeface="Arial"/>
                <a:ea typeface="Arial"/>
                <a:cs typeface="Arial"/>
              </a:rPr>
              <a:t> </a:t>
            </a:r>
            <a:r>
              <a:rPr lang="en-US" altLang="zh-CN" sz="800" spc="44" dirty="0">
                <a:solidFill>
                  <a:srgbClr val="878593"/>
                </a:solidFill>
                <a:latin typeface="Arial"/>
                <a:ea typeface="Arial"/>
                <a:cs typeface="Arial"/>
              </a:rPr>
              <a:t>Brand</a:t>
            </a:r>
            <a:r>
              <a:rPr lang="en-US" altLang="zh-CN" sz="800" spc="-48" dirty="0">
                <a:solidFill>
                  <a:srgbClr val="878593"/>
                </a:solidFill>
                <a:latin typeface="Arial"/>
                <a:ea typeface="Arial"/>
                <a:cs typeface="Arial"/>
              </a:rPr>
              <a:t> </a:t>
            </a:r>
            <a:r>
              <a:rPr lang="en-US" altLang="zh-CN" sz="800" spc="42" dirty="0">
                <a:solidFill>
                  <a:srgbClr val="878593"/>
                </a:solidFill>
                <a:latin typeface="Arial"/>
                <a:ea typeface="Arial"/>
                <a:cs typeface="Arial"/>
              </a:rPr>
              <a:t>Identity</a:t>
            </a:r>
            <a:endParaRPr lang="en-US" altLang="zh-CN" sz="800">
              <a:latin typeface="Arial"/>
              <a:ea typeface="Arial"/>
              <a:cs typeface="Arial"/>
            </a:endParaRPr>
          </a:p>
        </p:txBody>
      </p:sp>
      <p:sp>
        <p:nvSpPr>
          <p:cNvPr id="297" name="Text Box297"/>
          <p:cNvSpPr txBox="1"/>
          <p:nvPr/>
        </p:nvSpPr>
        <p:spPr>
          <a:xfrm>
            <a:off x="385726" y="762456"/>
            <a:ext cx="142341"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34" dirty="0">
                <a:solidFill>
                  <a:srgbClr val="001537"/>
                </a:solidFill>
                <a:latin typeface="Arial"/>
                <a:ea typeface="Arial"/>
                <a:cs typeface="Arial"/>
              </a:rPr>
              <a:t>15</a:t>
            </a:r>
            <a:endParaRPr lang="en-US" altLang="zh-CN" sz="800">
              <a:latin typeface="Arial"/>
              <a:ea typeface="Arial"/>
              <a:cs typeface="Arial"/>
            </a:endParaRPr>
          </a:p>
        </p:txBody>
      </p:sp>
      <p:sp>
        <p:nvSpPr>
          <p:cNvPr id="298" name="Text Box298"/>
          <p:cNvSpPr txBox="1"/>
          <p:nvPr/>
        </p:nvSpPr>
        <p:spPr>
          <a:xfrm>
            <a:off x="914400" y="670327"/>
            <a:ext cx="1375601" cy="388849"/>
          </a:xfrm>
          <a:prstGeom prst="rect">
            <a:avLst/>
          </a:prstGeom>
        </p:spPr>
        <p:txBody>
          <a:bodyPr wrap="square" lIns="0" tIns="0" rIns="0" rtlCol="0">
            <a:spAutoFit/>
          </a:bodyPr>
          <a:lstStyle/>
          <a:p>
            <a:pPr algn="l">
              <a:lnSpc>
                <a:spcPts val="0"/>
              </a:lnSpc>
            </a:pPr>
            <a:endParaRPr/>
          </a:p>
          <a:p>
            <a:pPr algn="l" rtl="0">
              <a:lnSpc>
                <a:spcPts val="3062"/>
              </a:lnSpc>
            </a:pPr>
            <a:r>
              <a:rPr lang="en-US" altLang="zh-CN" sz="2100" b="1" spc="91" dirty="0">
                <a:solidFill>
                  <a:srgbClr val="1FAD91"/>
                </a:solidFill>
                <a:latin typeface="Arial"/>
                <a:ea typeface="Arial"/>
                <a:cs typeface="Arial"/>
              </a:rPr>
              <a:t>Examples</a:t>
            </a:r>
            <a:endParaRPr lang="en-US" altLang="zh-CN" sz="2100">
              <a:latin typeface="Arial"/>
              <a:ea typeface="Arial"/>
              <a:cs typeface="Arial"/>
            </a:endParaRPr>
          </a:p>
        </p:txBody>
      </p:sp>
      <p:sp>
        <p:nvSpPr>
          <p:cNvPr id="2" name="Slide Number Placeholder 1">
            <a:extLst>
              <a:ext uri="{FF2B5EF4-FFF2-40B4-BE49-F238E27FC236}">
                <a16:creationId xmlns:a16="http://schemas.microsoft.com/office/drawing/2014/main" id="{6F8A43C1-2F9B-440C-AE16-DD1AD5A1648A}"/>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9" name="Group299"/>
          <p:cNvGrpSpPr/>
          <p:nvPr/>
        </p:nvGrpSpPr>
        <p:grpSpPr>
          <a:xfrm>
            <a:off x="914400" y="3454173"/>
            <a:ext cx="9144000" cy="4318227"/>
            <a:chOff x="914400" y="3454173"/>
            <a:chExt cx="9144000" cy="4318227"/>
          </a:xfrm>
        </p:grpSpPr>
        <p:pic>
          <p:nvPicPr>
            <p:cNvPr id="300" name="Image300"/>
            <p:cNvPicPr>
              <a:picLocks noChangeAspect="1"/>
            </p:cNvPicPr>
            <p:nvPr/>
          </p:nvPicPr>
          <p:blipFill>
            <a:blip r:embed="rId2"/>
            <a:stretch>
              <a:fillRect/>
            </a:stretch>
          </p:blipFill>
          <p:spPr>
            <a:xfrm>
              <a:off x="914400" y="3454224"/>
              <a:ext cx="4572000" cy="2178403"/>
            </a:xfrm>
            <a:prstGeom prst="rect">
              <a:avLst/>
            </a:prstGeom>
            <a:noFill/>
          </p:spPr>
        </p:pic>
        <p:pic>
          <p:nvPicPr>
            <p:cNvPr id="301" name="Image301"/>
            <p:cNvPicPr>
              <a:picLocks noChangeAspect="1"/>
            </p:cNvPicPr>
            <p:nvPr/>
          </p:nvPicPr>
          <p:blipFill>
            <a:blip r:embed="rId3"/>
            <a:stretch>
              <a:fillRect/>
            </a:stretch>
          </p:blipFill>
          <p:spPr>
            <a:xfrm>
              <a:off x="5486400" y="5606321"/>
              <a:ext cx="4572000" cy="2166079"/>
            </a:xfrm>
            <a:prstGeom prst="rect">
              <a:avLst/>
            </a:prstGeom>
            <a:noFill/>
          </p:spPr>
        </p:pic>
        <p:pic>
          <p:nvPicPr>
            <p:cNvPr id="302" name="Image302"/>
            <p:cNvPicPr>
              <a:picLocks noChangeAspect="1"/>
            </p:cNvPicPr>
            <p:nvPr/>
          </p:nvPicPr>
          <p:blipFill>
            <a:blip r:embed="rId4"/>
            <a:stretch>
              <a:fillRect/>
            </a:stretch>
          </p:blipFill>
          <p:spPr>
            <a:xfrm>
              <a:off x="914400" y="5606908"/>
              <a:ext cx="4572000" cy="2165492"/>
            </a:xfrm>
            <a:prstGeom prst="rect">
              <a:avLst/>
            </a:prstGeom>
            <a:noFill/>
          </p:spPr>
        </p:pic>
        <p:pic>
          <p:nvPicPr>
            <p:cNvPr id="303" name="Image303"/>
            <p:cNvPicPr>
              <a:picLocks noChangeAspect="1"/>
            </p:cNvPicPr>
            <p:nvPr/>
          </p:nvPicPr>
          <p:blipFill>
            <a:blip r:embed="rId5"/>
            <a:stretch>
              <a:fillRect/>
            </a:stretch>
          </p:blipFill>
          <p:spPr>
            <a:xfrm>
              <a:off x="5486400" y="3454173"/>
              <a:ext cx="4572000" cy="2178504"/>
            </a:xfrm>
            <a:prstGeom prst="rect">
              <a:avLst/>
            </a:prstGeom>
            <a:noFill/>
          </p:spPr>
        </p:pic>
      </p:grpSp>
      <p:sp>
        <p:nvSpPr>
          <p:cNvPr id="304" name="Text Box304"/>
          <p:cNvSpPr txBox="1"/>
          <p:nvPr/>
        </p:nvSpPr>
        <p:spPr>
          <a:xfrm rot="16200000">
            <a:off x="-367996" y="6255360"/>
            <a:ext cx="1646936" cy="142545"/>
          </a:xfrm>
          <a:prstGeom prst="rect">
            <a:avLst/>
          </a:prstGeom>
        </p:spPr>
        <p:txBody>
          <a:bodyPr wrap="square" lIns="0" tIns="0" rIns="0" rtlCol="0">
            <a:spAutoFit/>
          </a:bodyPr>
          <a:lstStyle/>
          <a:p>
            <a:pPr algn="l">
              <a:lnSpc>
                <a:spcPts val="0"/>
              </a:lnSpc>
            </a:pPr>
            <a:endParaRPr/>
          </a:p>
          <a:p>
            <a:pPr algn="l" rtl="0">
              <a:lnSpc>
                <a:spcPts val="1122"/>
              </a:lnSpc>
            </a:pPr>
            <a:r>
              <a:rPr lang="en-US" altLang="zh-CN" sz="800" spc="41" dirty="0">
                <a:solidFill>
                  <a:srgbClr val="878593"/>
                </a:solidFill>
                <a:latin typeface="Arial"/>
                <a:ea typeface="Arial"/>
                <a:cs typeface="Arial"/>
              </a:rPr>
              <a:t>AmpliFund</a:t>
            </a:r>
            <a:r>
              <a:rPr lang="en-US" altLang="zh-CN" sz="800" spc="-44" dirty="0">
                <a:solidFill>
                  <a:srgbClr val="878593"/>
                </a:solidFill>
                <a:latin typeface="Arial"/>
                <a:ea typeface="Arial"/>
                <a:cs typeface="Arial"/>
              </a:rPr>
              <a:t> </a:t>
            </a:r>
            <a:r>
              <a:rPr lang="en-US" altLang="zh-CN" sz="800" spc="28" dirty="0">
                <a:solidFill>
                  <a:srgbClr val="878593"/>
                </a:solidFill>
                <a:latin typeface="Arial"/>
                <a:ea typeface="Arial"/>
                <a:cs typeface="Arial"/>
              </a:rPr>
              <a:t>Visual</a:t>
            </a:r>
            <a:r>
              <a:rPr lang="en-US" altLang="zh-CN" sz="800" spc="-30" dirty="0">
                <a:solidFill>
                  <a:srgbClr val="878593"/>
                </a:solidFill>
                <a:latin typeface="Arial"/>
                <a:ea typeface="Arial"/>
                <a:cs typeface="Arial"/>
              </a:rPr>
              <a:t> </a:t>
            </a:r>
            <a:r>
              <a:rPr lang="en-US" altLang="zh-CN" sz="800" spc="44" dirty="0">
                <a:solidFill>
                  <a:srgbClr val="878593"/>
                </a:solidFill>
                <a:latin typeface="Arial"/>
                <a:ea typeface="Arial"/>
                <a:cs typeface="Arial"/>
              </a:rPr>
              <a:t>Brand</a:t>
            </a:r>
            <a:r>
              <a:rPr lang="en-US" altLang="zh-CN" sz="800" spc="-48" dirty="0">
                <a:solidFill>
                  <a:srgbClr val="878593"/>
                </a:solidFill>
                <a:latin typeface="Arial"/>
                <a:ea typeface="Arial"/>
                <a:cs typeface="Arial"/>
              </a:rPr>
              <a:t> </a:t>
            </a:r>
            <a:r>
              <a:rPr lang="en-US" altLang="zh-CN" sz="800" spc="42" dirty="0">
                <a:solidFill>
                  <a:srgbClr val="878593"/>
                </a:solidFill>
                <a:latin typeface="Arial"/>
                <a:ea typeface="Arial"/>
                <a:cs typeface="Arial"/>
              </a:rPr>
              <a:t>Identity</a:t>
            </a:r>
            <a:endParaRPr lang="en-US" altLang="zh-CN" sz="800">
              <a:latin typeface="Arial"/>
              <a:ea typeface="Arial"/>
              <a:cs typeface="Arial"/>
            </a:endParaRPr>
          </a:p>
        </p:txBody>
      </p:sp>
      <p:sp>
        <p:nvSpPr>
          <p:cNvPr id="305" name="Text Box305"/>
          <p:cNvSpPr txBox="1"/>
          <p:nvPr/>
        </p:nvSpPr>
        <p:spPr>
          <a:xfrm>
            <a:off x="386386" y="762456"/>
            <a:ext cx="141021"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40" dirty="0">
                <a:solidFill>
                  <a:srgbClr val="001537"/>
                </a:solidFill>
                <a:latin typeface="Arial"/>
                <a:ea typeface="Arial"/>
                <a:cs typeface="Arial"/>
              </a:rPr>
              <a:t>16</a:t>
            </a:r>
            <a:endParaRPr lang="en-US" altLang="zh-CN" sz="800">
              <a:latin typeface="Arial"/>
              <a:ea typeface="Arial"/>
              <a:cs typeface="Arial"/>
            </a:endParaRPr>
          </a:p>
        </p:txBody>
      </p:sp>
      <p:sp>
        <p:nvSpPr>
          <p:cNvPr id="306" name="Text Box306"/>
          <p:cNvSpPr txBox="1"/>
          <p:nvPr/>
        </p:nvSpPr>
        <p:spPr>
          <a:xfrm>
            <a:off x="914400" y="670327"/>
            <a:ext cx="3775101" cy="388849"/>
          </a:xfrm>
          <a:prstGeom prst="rect">
            <a:avLst/>
          </a:prstGeom>
        </p:spPr>
        <p:txBody>
          <a:bodyPr wrap="square" lIns="0" tIns="0" rIns="0" rtlCol="0">
            <a:spAutoFit/>
          </a:bodyPr>
          <a:lstStyle/>
          <a:p>
            <a:pPr algn="l">
              <a:lnSpc>
                <a:spcPts val="0"/>
              </a:lnSpc>
            </a:pPr>
            <a:endParaRPr/>
          </a:p>
          <a:p>
            <a:pPr algn="l" rtl="0">
              <a:lnSpc>
                <a:spcPts val="3062"/>
              </a:lnSpc>
            </a:pPr>
            <a:r>
              <a:rPr lang="en-US" altLang="zh-CN" sz="2100" b="1" spc="102" dirty="0">
                <a:solidFill>
                  <a:srgbClr val="1FAD91"/>
                </a:solidFill>
                <a:latin typeface="Arial"/>
                <a:ea typeface="Arial"/>
                <a:cs typeface="Arial"/>
              </a:rPr>
              <a:t>Application</a:t>
            </a:r>
            <a:r>
              <a:rPr lang="en-US" altLang="zh-CN" sz="2100" b="1" spc="-235" dirty="0">
                <a:solidFill>
                  <a:srgbClr val="1FAD91"/>
                </a:solidFill>
                <a:latin typeface="Arial"/>
                <a:ea typeface="Arial"/>
                <a:cs typeface="Arial"/>
              </a:rPr>
              <a:t> </a:t>
            </a:r>
            <a:r>
              <a:rPr lang="en-US" altLang="zh-CN" sz="2100" b="1" spc="519" dirty="0">
                <a:solidFill>
                  <a:srgbClr val="1FAD91"/>
                </a:solidFill>
                <a:latin typeface="Arial"/>
                <a:ea typeface="Arial"/>
                <a:cs typeface="Arial"/>
              </a:rPr>
              <a:t>-</a:t>
            </a:r>
            <a:r>
              <a:rPr lang="en-US" altLang="zh-CN" sz="2100" b="1" spc="103" dirty="0">
                <a:solidFill>
                  <a:srgbClr val="1FAD91"/>
                </a:solidFill>
                <a:latin typeface="Arial"/>
                <a:ea typeface="Arial"/>
                <a:cs typeface="Arial"/>
              </a:rPr>
              <a:t>Gradient</a:t>
            </a:r>
            <a:r>
              <a:rPr lang="en-US" altLang="zh-CN" sz="2100" b="1" spc="-242" dirty="0">
                <a:solidFill>
                  <a:srgbClr val="1FAD91"/>
                </a:solidFill>
                <a:latin typeface="Arial"/>
                <a:ea typeface="Arial"/>
                <a:cs typeface="Arial"/>
              </a:rPr>
              <a:t> </a:t>
            </a:r>
            <a:r>
              <a:rPr lang="en-US" altLang="zh-CN" sz="2100" b="1" spc="193" dirty="0">
                <a:solidFill>
                  <a:srgbClr val="1FAD91"/>
                </a:solidFill>
                <a:latin typeface="Arial"/>
                <a:ea typeface="Arial"/>
                <a:cs typeface="Arial"/>
              </a:rPr>
              <a:t>Map</a:t>
            </a:r>
            <a:endParaRPr lang="en-US" altLang="zh-CN" sz="2100">
              <a:latin typeface="Arial"/>
              <a:ea typeface="Arial"/>
              <a:cs typeface="Arial"/>
            </a:endParaRPr>
          </a:p>
        </p:txBody>
      </p:sp>
      <p:sp>
        <p:nvSpPr>
          <p:cNvPr id="307" name="Text Box307"/>
          <p:cNvSpPr txBox="1"/>
          <p:nvPr/>
        </p:nvSpPr>
        <p:spPr>
          <a:xfrm>
            <a:off x="914400" y="1219487"/>
            <a:ext cx="4136784" cy="693763"/>
          </a:xfrm>
          <a:prstGeom prst="rect">
            <a:avLst/>
          </a:prstGeom>
        </p:spPr>
        <p:txBody>
          <a:bodyPr wrap="square" lIns="0" tIns="0" rIns="0" rtlCol="0">
            <a:spAutoFit/>
          </a:bodyPr>
          <a:lstStyle/>
          <a:p>
            <a:pPr algn="l">
              <a:lnSpc>
                <a:spcPts val="0"/>
              </a:lnSpc>
            </a:pPr>
            <a:endParaRPr/>
          </a:p>
          <a:p>
            <a:pPr algn="l" rtl="0">
              <a:lnSpc>
                <a:spcPts val="1366"/>
              </a:lnSpc>
            </a:pPr>
            <a:r>
              <a:rPr lang="en-US" altLang="zh-CN" sz="900" spc="46" dirty="0">
                <a:solidFill>
                  <a:srgbClr val="152038"/>
                </a:solidFill>
                <a:latin typeface="Arial"/>
                <a:ea typeface="Arial"/>
                <a:cs typeface="Arial"/>
              </a:rPr>
              <a:t>AmpliFund</a:t>
            </a:r>
            <a:r>
              <a:rPr lang="en-US" altLang="zh-CN" sz="900" spc="-29" dirty="0">
                <a:solidFill>
                  <a:srgbClr val="152038"/>
                </a:solidFill>
                <a:latin typeface="Arial"/>
                <a:ea typeface="Arial"/>
                <a:cs typeface="Arial"/>
              </a:rPr>
              <a:t>’s</a:t>
            </a:r>
            <a:r>
              <a:rPr lang="en-US" altLang="zh-CN" sz="900" dirty="0">
                <a:solidFill>
                  <a:srgbClr val="152038"/>
                </a:solidFill>
                <a:latin typeface="Arial"/>
                <a:ea typeface="Arial"/>
                <a:cs typeface="Arial"/>
              </a:rPr>
              <a:t> </a:t>
            </a:r>
            <a:r>
              <a:rPr lang="en-US" altLang="zh-CN" sz="900" spc="82" dirty="0">
                <a:solidFill>
                  <a:srgbClr val="152038"/>
                </a:solidFill>
                <a:latin typeface="Arial"/>
                <a:ea typeface="Arial"/>
                <a:cs typeface="Arial"/>
              </a:rPr>
              <a:t>brand</a:t>
            </a:r>
            <a:r>
              <a:rPr lang="en-US" altLang="zh-CN" sz="900" spc="-83" dirty="0">
                <a:solidFill>
                  <a:srgbClr val="152038"/>
                </a:solidFill>
                <a:latin typeface="Arial"/>
                <a:ea typeface="Arial"/>
                <a:cs typeface="Arial"/>
              </a:rPr>
              <a:t> </a:t>
            </a:r>
            <a:r>
              <a:rPr lang="en-US" altLang="zh-CN" sz="900" spc="8" dirty="0">
                <a:solidFill>
                  <a:srgbClr val="152038"/>
                </a:solidFill>
                <a:latin typeface="Arial"/>
                <a:ea typeface="Arial"/>
                <a:cs typeface="Arial"/>
              </a:rPr>
              <a:t>is</a:t>
            </a:r>
            <a:r>
              <a:rPr lang="en-US" altLang="zh-CN" sz="900" spc="-12" dirty="0">
                <a:solidFill>
                  <a:srgbClr val="152038"/>
                </a:solidFill>
                <a:latin typeface="Arial"/>
                <a:ea typeface="Arial"/>
                <a:cs typeface="Arial"/>
              </a:rPr>
              <a:t> </a:t>
            </a:r>
            <a:r>
              <a:rPr lang="en-US" altLang="zh-CN" sz="900" spc="97" dirty="0">
                <a:solidFill>
                  <a:srgbClr val="152038"/>
                </a:solidFill>
                <a:latin typeface="Arial"/>
                <a:ea typeface="Arial"/>
                <a:cs typeface="Arial"/>
              </a:rPr>
              <a:t>human</a:t>
            </a:r>
            <a:r>
              <a:rPr lang="en-US" altLang="zh-CN" sz="900" spc="-101" dirty="0">
                <a:solidFill>
                  <a:srgbClr val="152038"/>
                </a:solidFill>
                <a:latin typeface="Arial"/>
                <a:ea typeface="Arial"/>
                <a:cs typeface="Arial"/>
              </a:rPr>
              <a:t> </a:t>
            </a:r>
            <a:r>
              <a:rPr lang="en-US" altLang="zh-CN" sz="900" spc="62" dirty="0">
                <a:solidFill>
                  <a:srgbClr val="152038"/>
                </a:solidFill>
                <a:latin typeface="Arial"/>
                <a:ea typeface="Arial"/>
                <a:cs typeface="Arial"/>
              </a:rPr>
              <a:t>centric</a:t>
            </a:r>
            <a:r>
              <a:rPr lang="en-US" altLang="zh-CN" sz="900" spc="-65"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65" dirty="0">
                <a:solidFill>
                  <a:srgbClr val="152038"/>
                </a:solidFill>
                <a:latin typeface="Arial"/>
                <a:ea typeface="Arial"/>
                <a:cs typeface="Arial"/>
              </a:rPr>
              <a:t>designed</a:t>
            </a:r>
            <a:r>
              <a:rPr lang="en-US" altLang="zh-CN" sz="900" spc="-65" dirty="0">
                <a:solidFill>
                  <a:srgbClr val="152038"/>
                </a:solidFill>
                <a:latin typeface="Arial"/>
                <a:ea typeface="Arial"/>
                <a:cs typeface="Arial"/>
              </a:rPr>
              <a:t> </a:t>
            </a:r>
            <a:r>
              <a:rPr lang="en-US" altLang="zh-CN" sz="900" spc="74" dirty="0">
                <a:solidFill>
                  <a:srgbClr val="152038"/>
                </a:solidFill>
                <a:latin typeface="Arial"/>
                <a:ea typeface="Arial"/>
                <a:cs typeface="Arial"/>
              </a:rPr>
              <a:t>to</a:t>
            </a:r>
            <a:r>
              <a:rPr lang="en-US" altLang="zh-CN" sz="900" spc="-78" dirty="0">
                <a:solidFill>
                  <a:srgbClr val="152038"/>
                </a:solidFill>
                <a:latin typeface="Arial"/>
                <a:ea typeface="Arial"/>
                <a:cs typeface="Arial"/>
              </a:rPr>
              <a:t> </a:t>
            </a:r>
            <a:r>
              <a:rPr lang="en-US" altLang="zh-CN" sz="900" spc="44" dirty="0">
                <a:solidFill>
                  <a:srgbClr val="152038"/>
                </a:solidFill>
                <a:latin typeface="Arial"/>
                <a:ea typeface="Arial"/>
                <a:cs typeface="Arial"/>
              </a:rPr>
              <a:t>evoke</a:t>
            </a:r>
            <a:r>
              <a:rPr lang="en-US" altLang="zh-CN" sz="900" spc="-48"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250" dirty="0">
                <a:solidFill>
                  <a:srgbClr val="152038"/>
                </a:solidFill>
                <a:latin typeface="Arial"/>
                <a:ea typeface="Arial"/>
                <a:cs typeface="Arial"/>
              </a:rPr>
              <a:t> </a:t>
            </a:r>
            <a:r>
              <a:rPr lang="en-US" altLang="zh-CN" sz="900" spc="51" dirty="0">
                <a:solidFill>
                  <a:srgbClr val="152038"/>
                </a:solidFill>
                <a:latin typeface="Arial"/>
                <a:ea typeface="Arial"/>
                <a:cs typeface="Arial"/>
              </a:rPr>
              <a:t>experience</a:t>
            </a:r>
            <a:r>
              <a:rPr lang="en-US" altLang="zh-CN" sz="900" spc="-53" dirty="0">
                <a:solidFill>
                  <a:srgbClr val="152038"/>
                </a:solidFill>
                <a:latin typeface="Arial"/>
                <a:ea typeface="Arial"/>
                <a:cs typeface="Arial"/>
              </a:rPr>
              <a:t> </a:t>
            </a:r>
            <a:r>
              <a:rPr lang="en-US" altLang="zh-CN" sz="900" spc="60" dirty="0">
                <a:solidFill>
                  <a:srgbClr val="152038"/>
                </a:solidFill>
                <a:latin typeface="Arial"/>
                <a:ea typeface="Arial"/>
                <a:cs typeface="Arial"/>
              </a:rPr>
              <a:t>of</a:t>
            </a:r>
            <a:r>
              <a:rPr lang="en-US" altLang="zh-CN" sz="900" spc="-64" dirty="0">
                <a:solidFill>
                  <a:srgbClr val="152038"/>
                </a:solidFill>
                <a:latin typeface="Arial"/>
                <a:ea typeface="Arial"/>
                <a:cs typeface="Arial"/>
              </a:rPr>
              <a:t> </a:t>
            </a:r>
            <a:r>
              <a:rPr lang="en-US" altLang="zh-CN" sz="900" spc="70" dirty="0">
                <a:solidFill>
                  <a:srgbClr val="152038"/>
                </a:solidFill>
                <a:latin typeface="Arial"/>
                <a:ea typeface="Arial"/>
                <a:cs typeface="Arial"/>
              </a:rPr>
              <a:t>movement.</a:t>
            </a:r>
            <a:r>
              <a:rPr lang="en-US" altLang="zh-CN" sz="900" spc="-72" dirty="0">
                <a:solidFill>
                  <a:srgbClr val="152038"/>
                </a:solidFill>
                <a:latin typeface="Arial"/>
                <a:ea typeface="Arial"/>
                <a:cs typeface="Arial"/>
              </a:rPr>
              <a:t> </a:t>
            </a:r>
            <a:r>
              <a:rPr lang="en-US" altLang="zh-CN" sz="900" spc="46" dirty="0">
                <a:solidFill>
                  <a:srgbClr val="152038"/>
                </a:solidFill>
                <a:latin typeface="Arial"/>
                <a:ea typeface="Arial"/>
                <a:cs typeface="Arial"/>
              </a:rPr>
              <a:t>One</a:t>
            </a:r>
            <a:r>
              <a:rPr lang="en-US" altLang="zh-CN" sz="900" spc="-50" dirty="0">
                <a:solidFill>
                  <a:srgbClr val="152038"/>
                </a:solidFill>
                <a:latin typeface="Arial"/>
                <a:ea typeface="Arial"/>
                <a:cs typeface="Arial"/>
              </a:rPr>
              <a:t> </a:t>
            </a:r>
            <a:r>
              <a:rPr lang="en-US" altLang="zh-CN" sz="900" spc="77" dirty="0">
                <a:solidFill>
                  <a:srgbClr val="152038"/>
                </a:solidFill>
                <a:latin typeface="Arial"/>
                <a:ea typeface="Arial"/>
                <a:cs typeface="Arial"/>
              </a:rPr>
              <a:t>way</a:t>
            </a:r>
            <a:r>
              <a:rPr lang="en-US" altLang="zh-CN" sz="900" spc="-80" dirty="0">
                <a:solidFill>
                  <a:srgbClr val="152038"/>
                </a:solidFill>
                <a:latin typeface="Arial"/>
                <a:ea typeface="Arial"/>
                <a:cs typeface="Arial"/>
              </a:rPr>
              <a:t> </a:t>
            </a:r>
            <a:r>
              <a:rPr lang="en-US" altLang="zh-CN" sz="900" spc="74" dirty="0">
                <a:solidFill>
                  <a:srgbClr val="152038"/>
                </a:solidFill>
                <a:latin typeface="Arial"/>
                <a:ea typeface="Arial"/>
                <a:cs typeface="Arial"/>
              </a:rPr>
              <a:t>to</a:t>
            </a:r>
            <a:r>
              <a:rPr lang="en-US" altLang="zh-CN" sz="900" spc="-78" dirty="0">
                <a:solidFill>
                  <a:srgbClr val="152038"/>
                </a:solidFill>
                <a:latin typeface="Arial"/>
                <a:ea typeface="Arial"/>
                <a:cs typeface="Arial"/>
              </a:rPr>
              <a:t> </a:t>
            </a:r>
            <a:r>
              <a:rPr lang="en-US" altLang="zh-CN" sz="900" spc="71" dirty="0">
                <a:solidFill>
                  <a:srgbClr val="152038"/>
                </a:solidFill>
                <a:latin typeface="Arial"/>
                <a:ea typeface="Arial"/>
                <a:cs typeface="Arial"/>
              </a:rPr>
              <a:t>create</a:t>
            </a:r>
            <a:r>
              <a:rPr lang="en-US" altLang="zh-CN" sz="900" spc="-77" dirty="0">
                <a:solidFill>
                  <a:srgbClr val="152038"/>
                </a:solidFill>
                <a:latin typeface="Arial"/>
                <a:ea typeface="Arial"/>
                <a:cs typeface="Arial"/>
              </a:rPr>
              <a:t> </a:t>
            </a:r>
            <a:r>
              <a:rPr lang="en-US" altLang="zh-CN" sz="900" spc="39" dirty="0">
                <a:solidFill>
                  <a:srgbClr val="152038"/>
                </a:solidFill>
                <a:latin typeface="Arial"/>
                <a:ea typeface="Arial"/>
                <a:cs typeface="Arial"/>
              </a:rPr>
              <a:t>this</a:t>
            </a:r>
            <a:r>
              <a:rPr lang="en-US" altLang="zh-CN" sz="900" spc="-44" dirty="0">
                <a:solidFill>
                  <a:srgbClr val="152038"/>
                </a:solidFill>
                <a:latin typeface="Arial"/>
                <a:ea typeface="Arial"/>
                <a:cs typeface="Arial"/>
              </a:rPr>
              <a:t> </a:t>
            </a:r>
            <a:r>
              <a:rPr lang="en-US" altLang="zh-CN" sz="900" spc="41" dirty="0">
                <a:solidFill>
                  <a:srgbClr val="152038"/>
                </a:solidFill>
                <a:latin typeface="Arial"/>
                <a:ea typeface="Arial"/>
                <a:cs typeface="Arial"/>
              </a:rPr>
              <a:t>sense</a:t>
            </a:r>
            <a:r>
              <a:rPr lang="en-US" altLang="zh-CN" sz="900" spc="-44" dirty="0">
                <a:solidFill>
                  <a:srgbClr val="152038"/>
                </a:solidFill>
                <a:latin typeface="Arial"/>
                <a:ea typeface="Arial"/>
                <a:cs typeface="Arial"/>
              </a:rPr>
              <a:t> </a:t>
            </a:r>
            <a:r>
              <a:rPr lang="en-US" altLang="zh-CN" sz="900" spc="60" dirty="0">
                <a:solidFill>
                  <a:srgbClr val="152038"/>
                </a:solidFill>
                <a:latin typeface="Arial"/>
                <a:ea typeface="Arial"/>
                <a:cs typeface="Arial"/>
              </a:rPr>
              <a:t>of</a:t>
            </a:r>
            <a:r>
              <a:rPr lang="en-US" altLang="zh-CN" sz="900" spc="-64" dirty="0">
                <a:solidFill>
                  <a:srgbClr val="152038"/>
                </a:solidFill>
                <a:latin typeface="Arial"/>
                <a:ea typeface="Arial"/>
                <a:cs typeface="Arial"/>
              </a:rPr>
              <a:t> </a:t>
            </a:r>
            <a:r>
              <a:rPr lang="en-US" altLang="zh-CN" sz="900" spc="58" dirty="0">
                <a:solidFill>
                  <a:srgbClr val="152038"/>
                </a:solidFill>
                <a:latin typeface="Arial"/>
                <a:ea typeface="Arial"/>
                <a:cs typeface="Arial"/>
              </a:rPr>
              <a:t>continuity</a:t>
            </a:r>
            <a:r>
              <a:rPr lang="en-US" altLang="zh-CN" sz="900" spc="-61"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3" dirty="0">
                <a:solidFill>
                  <a:srgbClr val="152038"/>
                </a:solidFill>
                <a:latin typeface="Arial"/>
                <a:ea typeface="Arial"/>
                <a:cs typeface="Arial"/>
              </a:rPr>
              <a:t> </a:t>
            </a:r>
            <a:r>
              <a:rPr lang="en-US" altLang="zh-CN" sz="900" spc="90" dirty="0">
                <a:solidFill>
                  <a:srgbClr val="152038"/>
                </a:solidFill>
                <a:latin typeface="Arial"/>
                <a:ea typeface="Arial"/>
                <a:cs typeface="Arial"/>
              </a:rPr>
              <a:t>movement</a:t>
            </a:r>
            <a:r>
              <a:rPr lang="en-US" altLang="zh-CN" sz="900" spc="-95" dirty="0">
                <a:solidFill>
                  <a:srgbClr val="152038"/>
                </a:solidFill>
                <a:latin typeface="Arial"/>
                <a:ea typeface="Arial"/>
                <a:cs typeface="Arial"/>
              </a:rPr>
              <a:t> </a:t>
            </a:r>
            <a:r>
              <a:rPr lang="en-US" altLang="zh-CN" sz="900" spc="8" dirty="0">
                <a:solidFill>
                  <a:srgbClr val="152038"/>
                </a:solidFill>
                <a:latin typeface="Arial"/>
                <a:ea typeface="Arial"/>
                <a:cs typeface="Arial"/>
              </a:rPr>
              <a:t>is</a:t>
            </a:r>
            <a:r>
              <a:rPr lang="en-US" altLang="zh-CN" sz="900" spc="-12" dirty="0">
                <a:solidFill>
                  <a:srgbClr val="152038"/>
                </a:solidFill>
                <a:latin typeface="Arial"/>
                <a:ea typeface="Arial"/>
                <a:cs typeface="Arial"/>
              </a:rPr>
              <a:t> </a:t>
            </a:r>
            <a:r>
              <a:rPr lang="en-US" altLang="zh-CN" sz="900" spc="70" dirty="0">
                <a:solidFill>
                  <a:srgbClr val="152038"/>
                </a:solidFill>
                <a:latin typeface="Arial"/>
                <a:ea typeface="Arial"/>
                <a:cs typeface="Arial"/>
              </a:rPr>
              <a:t>through</a:t>
            </a:r>
            <a:r>
              <a:rPr lang="en-US" altLang="zh-CN" sz="900" spc="-75" dirty="0">
                <a:solidFill>
                  <a:srgbClr val="152038"/>
                </a:solidFill>
                <a:latin typeface="Arial"/>
                <a:ea typeface="Arial"/>
                <a:cs typeface="Arial"/>
              </a:rPr>
              <a:t> </a:t>
            </a:r>
            <a:r>
              <a:rPr lang="en-US" altLang="zh-CN" sz="900" spc="83" dirty="0">
                <a:solidFill>
                  <a:srgbClr val="152038"/>
                </a:solidFill>
                <a:latin typeface="Arial"/>
                <a:ea typeface="Arial"/>
                <a:cs typeface="Arial"/>
              </a:rPr>
              <a:t>custom</a:t>
            </a:r>
            <a:r>
              <a:rPr lang="en-US" altLang="zh-CN" sz="900" spc="-87" dirty="0">
                <a:solidFill>
                  <a:srgbClr val="152038"/>
                </a:solidFill>
                <a:latin typeface="Arial"/>
                <a:ea typeface="Arial"/>
                <a:cs typeface="Arial"/>
              </a:rPr>
              <a:t> </a:t>
            </a:r>
            <a:r>
              <a:rPr lang="en-US" altLang="zh-CN" sz="900" spc="78" dirty="0">
                <a:solidFill>
                  <a:srgbClr val="152038"/>
                </a:solidFill>
                <a:latin typeface="Arial"/>
                <a:ea typeface="Arial"/>
                <a:cs typeface="Arial"/>
              </a:rPr>
              <a:t>photography</a:t>
            </a:r>
            <a:r>
              <a:rPr lang="en-US" altLang="zh-CN" sz="900" spc="-81" dirty="0">
                <a:solidFill>
                  <a:srgbClr val="152038"/>
                </a:solidFill>
                <a:latin typeface="Arial"/>
                <a:ea typeface="Arial"/>
                <a:cs typeface="Arial"/>
              </a:rPr>
              <a:t> </a:t>
            </a:r>
            <a:r>
              <a:rPr lang="en-US" altLang="zh-CN" sz="900" spc="57" dirty="0">
                <a:solidFill>
                  <a:srgbClr val="152038"/>
                </a:solidFill>
                <a:latin typeface="Arial"/>
                <a:ea typeface="Arial"/>
                <a:cs typeface="Arial"/>
              </a:rPr>
              <a:t>treatments.</a:t>
            </a:r>
            <a:r>
              <a:rPr lang="en-US" altLang="zh-CN" sz="900" spc="-62" dirty="0">
                <a:solidFill>
                  <a:srgbClr val="152038"/>
                </a:solidFill>
                <a:latin typeface="Arial"/>
                <a:ea typeface="Arial"/>
                <a:cs typeface="Arial"/>
              </a:rPr>
              <a:t> </a:t>
            </a:r>
            <a:r>
              <a:rPr lang="en-US" altLang="zh-CN" sz="900" spc="0" dirty="0">
                <a:solidFill>
                  <a:srgbClr val="152038"/>
                </a:solidFill>
                <a:latin typeface="Arial"/>
                <a:ea typeface="Arial"/>
                <a:cs typeface="Arial"/>
              </a:rPr>
              <a:t>To</a:t>
            </a:r>
            <a:r>
              <a:rPr lang="en-US" altLang="zh-CN" sz="900" spc="-8" dirty="0">
                <a:solidFill>
                  <a:srgbClr val="152038"/>
                </a:solidFill>
                <a:latin typeface="Arial"/>
                <a:ea typeface="Arial"/>
                <a:cs typeface="Arial"/>
              </a:rPr>
              <a:t> </a:t>
            </a:r>
            <a:r>
              <a:rPr lang="en-US" altLang="zh-CN" sz="900" spc="71" dirty="0">
                <a:solidFill>
                  <a:srgbClr val="152038"/>
                </a:solidFill>
                <a:latin typeface="Arial"/>
                <a:ea typeface="Arial"/>
                <a:cs typeface="Arial"/>
              </a:rPr>
              <a:t>create</a:t>
            </a:r>
            <a:r>
              <a:rPr lang="en-US" altLang="zh-CN" sz="900" spc="-77"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250" dirty="0">
                <a:solidFill>
                  <a:srgbClr val="152038"/>
                </a:solidFill>
                <a:latin typeface="Arial"/>
                <a:ea typeface="Arial"/>
                <a:cs typeface="Arial"/>
              </a:rPr>
              <a:t> </a:t>
            </a:r>
            <a:r>
              <a:rPr lang="en-US" altLang="zh-CN" sz="900" spc="63" dirty="0">
                <a:solidFill>
                  <a:srgbClr val="152038"/>
                </a:solidFill>
                <a:latin typeface="Arial"/>
                <a:ea typeface="Arial"/>
                <a:cs typeface="Arial"/>
              </a:rPr>
              <a:t>effect</a:t>
            </a:r>
            <a:r>
              <a:rPr lang="en-US" altLang="zh-CN" sz="900" spc="-69" dirty="0">
                <a:solidFill>
                  <a:srgbClr val="152038"/>
                </a:solidFill>
                <a:latin typeface="Arial"/>
                <a:ea typeface="Arial"/>
                <a:cs typeface="Arial"/>
              </a:rPr>
              <a:t> </a:t>
            </a:r>
            <a:r>
              <a:rPr lang="en-US" altLang="zh-CN" sz="900" spc="60" dirty="0">
                <a:solidFill>
                  <a:srgbClr val="152038"/>
                </a:solidFill>
                <a:latin typeface="Arial"/>
                <a:ea typeface="Arial"/>
                <a:cs typeface="Arial"/>
              </a:rPr>
              <a:t>of</a:t>
            </a:r>
            <a:r>
              <a:rPr lang="en-US" altLang="zh-CN" sz="900" spc="-64"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8" dirty="0">
                <a:solidFill>
                  <a:srgbClr val="152038"/>
                </a:solidFill>
                <a:latin typeface="Arial"/>
                <a:ea typeface="Arial"/>
                <a:cs typeface="Arial"/>
              </a:rPr>
              <a:t> </a:t>
            </a:r>
            <a:r>
              <a:rPr lang="en-US" altLang="zh-CN" sz="900" spc="68" dirty="0">
                <a:solidFill>
                  <a:srgbClr val="152038"/>
                </a:solidFill>
                <a:latin typeface="Arial"/>
                <a:ea typeface="Arial"/>
                <a:cs typeface="Arial"/>
              </a:rPr>
              <a:t>photos</a:t>
            </a:r>
            <a:r>
              <a:rPr lang="en-US" altLang="zh-CN" sz="900" spc="-69" dirty="0">
                <a:solidFill>
                  <a:srgbClr val="152038"/>
                </a:solidFill>
                <a:latin typeface="Arial"/>
                <a:ea typeface="Arial"/>
                <a:cs typeface="Arial"/>
              </a:rPr>
              <a:t> </a:t>
            </a:r>
            <a:r>
              <a:rPr lang="en-US" altLang="zh-CN" sz="900" spc="40" dirty="0">
                <a:solidFill>
                  <a:srgbClr val="152038"/>
                </a:solidFill>
                <a:latin typeface="Arial"/>
                <a:ea typeface="Arial"/>
                <a:cs typeface="Arial"/>
              </a:rPr>
              <a:t>below,</a:t>
            </a:r>
            <a:r>
              <a:rPr lang="en-US" altLang="zh-CN" sz="900" spc="-44" dirty="0">
                <a:solidFill>
                  <a:srgbClr val="152038"/>
                </a:solidFill>
                <a:latin typeface="Arial"/>
                <a:ea typeface="Arial"/>
                <a:cs typeface="Arial"/>
              </a:rPr>
              <a:t> </a:t>
            </a:r>
            <a:r>
              <a:rPr lang="en-US" altLang="zh-CN" sz="900" spc="49" dirty="0">
                <a:solidFill>
                  <a:srgbClr val="152038"/>
                </a:solidFill>
                <a:latin typeface="Arial"/>
                <a:ea typeface="Arial"/>
                <a:cs typeface="Arial"/>
              </a:rPr>
              <a:t>follow</a:t>
            </a:r>
            <a:r>
              <a:rPr lang="en-US" altLang="zh-CN" sz="900" spc="-54" dirty="0">
                <a:solidFill>
                  <a:srgbClr val="152038"/>
                </a:solidFill>
                <a:latin typeface="Arial"/>
                <a:ea typeface="Arial"/>
                <a:cs typeface="Arial"/>
              </a:rPr>
              <a:t> </a:t>
            </a:r>
            <a:r>
              <a:rPr lang="en-US" altLang="zh-CN" sz="900" spc="53" dirty="0">
                <a:solidFill>
                  <a:srgbClr val="152038"/>
                </a:solidFill>
                <a:latin typeface="Arial"/>
                <a:ea typeface="Arial"/>
                <a:cs typeface="Arial"/>
              </a:rPr>
              <a:t>these</a:t>
            </a:r>
            <a:r>
              <a:rPr lang="en-US" altLang="zh-CN" sz="900" spc="-54" dirty="0">
                <a:solidFill>
                  <a:srgbClr val="152038"/>
                </a:solidFill>
                <a:latin typeface="Arial"/>
                <a:ea typeface="Arial"/>
                <a:cs typeface="Arial"/>
              </a:rPr>
              <a:t> </a:t>
            </a:r>
            <a:r>
              <a:rPr lang="en-US" altLang="zh-CN" sz="900" spc="29" dirty="0">
                <a:solidFill>
                  <a:srgbClr val="152038"/>
                </a:solidFill>
                <a:latin typeface="Arial"/>
                <a:ea typeface="Arial"/>
                <a:cs typeface="Arial"/>
              </a:rPr>
              <a:t>steps:</a:t>
            </a:r>
            <a:endParaRPr lang="en-US" altLang="zh-CN" sz="900">
              <a:latin typeface="Arial"/>
              <a:ea typeface="Arial"/>
              <a:cs typeface="Arial"/>
            </a:endParaRPr>
          </a:p>
        </p:txBody>
      </p:sp>
      <p:sp>
        <p:nvSpPr>
          <p:cNvPr id="308" name="Text Box308"/>
          <p:cNvSpPr txBox="1"/>
          <p:nvPr/>
        </p:nvSpPr>
        <p:spPr>
          <a:xfrm>
            <a:off x="914400" y="1924400"/>
            <a:ext cx="3336683" cy="166650"/>
          </a:xfrm>
          <a:prstGeom prst="rect">
            <a:avLst/>
          </a:prstGeom>
        </p:spPr>
        <p:txBody>
          <a:bodyPr wrap="square" lIns="0" tIns="0" rIns="0" rtlCol="0">
            <a:spAutoFit/>
          </a:bodyPr>
          <a:lstStyle/>
          <a:p>
            <a:pPr algn="l">
              <a:lnSpc>
                <a:spcPts val="0"/>
              </a:lnSpc>
            </a:pPr>
            <a:endParaRPr/>
          </a:p>
          <a:p>
            <a:pPr algn="l" rtl="0">
              <a:lnSpc>
                <a:spcPts val="1312"/>
              </a:lnSpc>
            </a:pPr>
            <a:r>
              <a:rPr lang="en-US" altLang="zh-CN" sz="900" b="1" spc="-79" dirty="0">
                <a:solidFill>
                  <a:srgbClr val="152038"/>
                </a:solidFill>
                <a:latin typeface="Arial"/>
                <a:ea typeface="Arial"/>
                <a:cs typeface="Arial"/>
              </a:rPr>
              <a:t>1.</a:t>
            </a:r>
            <a:r>
              <a:rPr lang="en-US" altLang="zh-CN" sz="900" b="1" spc="957" dirty="0">
                <a:solidFill>
                  <a:srgbClr val="152038"/>
                </a:solidFill>
                <a:latin typeface="Arial"/>
                <a:ea typeface="Arial"/>
                <a:cs typeface="Arial"/>
              </a:rPr>
              <a:t> </a:t>
            </a:r>
            <a:r>
              <a:rPr lang="en-US" altLang="zh-CN" sz="900" spc="56" dirty="0">
                <a:solidFill>
                  <a:srgbClr val="152038"/>
                </a:solidFill>
                <a:latin typeface="Arial"/>
                <a:ea typeface="Arial"/>
                <a:cs typeface="Arial"/>
              </a:rPr>
              <a:t>Choose</a:t>
            </a:r>
            <a:r>
              <a:rPr lang="en-US" altLang="zh-CN" sz="900" spc="-59" dirty="0">
                <a:solidFill>
                  <a:srgbClr val="152038"/>
                </a:solidFill>
                <a:latin typeface="Arial"/>
                <a:ea typeface="Arial"/>
                <a:cs typeface="Arial"/>
              </a:rPr>
              <a:t> </a:t>
            </a:r>
            <a:r>
              <a:rPr lang="en-US" altLang="zh-CN" sz="900" spc="107" dirty="0">
                <a:solidFill>
                  <a:srgbClr val="152038"/>
                </a:solidFill>
                <a:latin typeface="Arial"/>
                <a:ea typeface="Arial"/>
                <a:cs typeface="Arial"/>
              </a:rPr>
              <a:t>a</a:t>
            </a:r>
            <a:r>
              <a:rPr lang="en-US" altLang="zh-CN" sz="900" spc="-110" dirty="0">
                <a:solidFill>
                  <a:srgbClr val="152038"/>
                </a:solidFill>
                <a:latin typeface="Arial"/>
                <a:ea typeface="Arial"/>
                <a:cs typeface="Arial"/>
              </a:rPr>
              <a:t> </a:t>
            </a:r>
            <a:r>
              <a:rPr lang="en-US" altLang="zh-CN" sz="900" spc="48" dirty="0">
                <a:solidFill>
                  <a:srgbClr val="152038"/>
                </a:solidFill>
                <a:latin typeface="Arial"/>
                <a:ea typeface="Arial"/>
                <a:cs typeface="Arial"/>
              </a:rPr>
              <a:t>stock</a:t>
            </a:r>
            <a:r>
              <a:rPr lang="en-US" altLang="zh-CN" sz="900" spc="-51" dirty="0">
                <a:solidFill>
                  <a:srgbClr val="152038"/>
                </a:solidFill>
                <a:latin typeface="Arial"/>
                <a:ea typeface="Arial"/>
                <a:cs typeface="Arial"/>
              </a:rPr>
              <a:t> </a:t>
            </a:r>
            <a:r>
              <a:rPr lang="en-US" altLang="zh-CN" sz="900" spc="80" dirty="0">
                <a:solidFill>
                  <a:srgbClr val="152038"/>
                </a:solidFill>
                <a:latin typeface="Arial"/>
                <a:ea typeface="Arial"/>
                <a:cs typeface="Arial"/>
              </a:rPr>
              <a:t>photo</a:t>
            </a:r>
            <a:r>
              <a:rPr lang="en-US" altLang="zh-CN" sz="900" spc="-82" dirty="0">
                <a:solidFill>
                  <a:srgbClr val="152038"/>
                </a:solidFill>
                <a:latin typeface="Arial"/>
                <a:ea typeface="Arial"/>
                <a:cs typeface="Arial"/>
              </a:rPr>
              <a:t> </a:t>
            </a:r>
            <a:r>
              <a:rPr lang="en-US" altLang="zh-CN" sz="900" spc="79" dirty="0">
                <a:solidFill>
                  <a:srgbClr val="152038"/>
                </a:solidFill>
                <a:latin typeface="Arial"/>
                <a:ea typeface="Arial"/>
                <a:cs typeface="Arial"/>
              </a:rPr>
              <a:t>that</a:t>
            </a:r>
            <a:r>
              <a:rPr lang="en-US" altLang="zh-CN" sz="900" spc="-81" dirty="0">
                <a:solidFill>
                  <a:srgbClr val="152038"/>
                </a:solidFill>
                <a:latin typeface="Arial"/>
                <a:ea typeface="Arial"/>
                <a:cs typeface="Arial"/>
              </a:rPr>
              <a:t> </a:t>
            </a:r>
            <a:r>
              <a:rPr lang="en-US" altLang="zh-CN" sz="900" spc="53" dirty="0">
                <a:solidFill>
                  <a:srgbClr val="152038"/>
                </a:solidFill>
                <a:latin typeface="Arial"/>
                <a:ea typeface="Arial"/>
                <a:cs typeface="Arial"/>
              </a:rPr>
              <a:t>focuses</a:t>
            </a:r>
            <a:r>
              <a:rPr lang="en-US" altLang="zh-CN" sz="900" spc="-59" dirty="0">
                <a:solidFill>
                  <a:srgbClr val="152038"/>
                </a:solidFill>
                <a:latin typeface="Arial"/>
                <a:ea typeface="Arial"/>
                <a:cs typeface="Arial"/>
              </a:rPr>
              <a:t> </a:t>
            </a:r>
            <a:r>
              <a:rPr lang="en-US" altLang="zh-CN" sz="900" spc="73" dirty="0">
                <a:solidFill>
                  <a:srgbClr val="152038"/>
                </a:solidFill>
                <a:latin typeface="Arial"/>
                <a:ea typeface="Arial"/>
                <a:cs typeface="Arial"/>
              </a:rPr>
              <a:t>on</a:t>
            </a:r>
            <a:r>
              <a:rPr lang="en-US" altLang="zh-CN" sz="900" spc="-76" dirty="0">
                <a:solidFill>
                  <a:srgbClr val="152038"/>
                </a:solidFill>
                <a:latin typeface="Arial"/>
                <a:ea typeface="Arial"/>
                <a:cs typeface="Arial"/>
              </a:rPr>
              <a:t> </a:t>
            </a:r>
            <a:r>
              <a:rPr lang="en-US" altLang="zh-CN" sz="900" spc="107" dirty="0">
                <a:solidFill>
                  <a:srgbClr val="152038"/>
                </a:solidFill>
                <a:latin typeface="Arial"/>
                <a:ea typeface="Arial"/>
                <a:cs typeface="Arial"/>
              </a:rPr>
              <a:t>a</a:t>
            </a:r>
            <a:r>
              <a:rPr lang="en-US" altLang="zh-CN" sz="900" spc="-110" dirty="0">
                <a:solidFill>
                  <a:srgbClr val="152038"/>
                </a:solidFill>
                <a:latin typeface="Arial"/>
                <a:ea typeface="Arial"/>
                <a:cs typeface="Arial"/>
              </a:rPr>
              <a:t> </a:t>
            </a:r>
            <a:r>
              <a:rPr lang="en-US" altLang="zh-CN" sz="900" spc="43" dirty="0">
                <a:solidFill>
                  <a:srgbClr val="152038"/>
                </a:solidFill>
                <a:latin typeface="Arial"/>
                <a:ea typeface="Arial"/>
                <a:cs typeface="Arial"/>
              </a:rPr>
              <a:t>single</a:t>
            </a:r>
            <a:r>
              <a:rPr lang="en-US" altLang="zh-CN" sz="900" spc="-48" dirty="0">
                <a:solidFill>
                  <a:srgbClr val="152038"/>
                </a:solidFill>
                <a:latin typeface="Arial"/>
                <a:ea typeface="Arial"/>
                <a:cs typeface="Arial"/>
              </a:rPr>
              <a:t> </a:t>
            </a:r>
            <a:r>
              <a:rPr lang="en-US" altLang="zh-CN" sz="900" spc="37" dirty="0">
                <a:solidFill>
                  <a:srgbClr val="152038"/>
                </a:solidFill>
                <a:latin typeface="Arial"/>
                <a:ea typeface="Arial"/>
                <a:cs typeface="Arial"/>
              </a:rPr>
              <a:t>person.</a:t>
            </a:r>
            <a:endParaRPr lang="en-US" altLang="zh-CN" sz="900">
              <a:latin typeface="Arial"/>
              <a:ea typeface="Arial"/>
              <a:cs typeface="Arial"/>
            </a:endParaRPr>
          </a:p>
        </p:txBody>
      </p:sp>
      <p:sp>
        <p:nvSpPr>
          <p:cNvPr id="309" name="Text Box309"/>
          <p:cNvSpPr txBox="1"/>
          <p:nvPr/>
        </p:nvSpPr>
        <p:spPr>
          <a:xfrm>
            <a:off x="914400" y="2102200"/>
            <a:ext cx="3825602" cy="344450"/>
          </a:xfrm>
          <a:prstGeom prst="rect">
            <a:avLst/>
          </a:prstGeom>
        </p:spPr>
        <p:txBody>
          <a:bodyPr wrap="square" lIns="0" tIns="0" rIns="0" rtlCol="0">
            <a:spAutoFit/>
          </a:bodyPr>
          <a:lstStyle/>
          <a:p>
            <a:pPr algn="l">
              <a:lnSpc>
                <a:spcPts val="0"/>
              </a:lnSpc>
            </a:pPr>
            <a:endParaRPr/>
          </a:p>
          <a:p>
            <a:pPr marL="228600" indent="-228600" algn="l" rtl="0">
              <a:lnSpc>
                <a:spcPts val="1356"/>
              </a:lnSpc>
            </a:pPr>
            <a:r>
              <a:rPr lang="en-US" altLang="zh-CN" sz="900" b="1" spc="13" dirty="0">
                <a:solidFill>
                  <a:srgbClr val="152038"/>
                </a:solidFill>
                <a:latin typeface="Arial"/>
                <a:ea typeface="Arial"/>
                <a:cs typeface="Arial"/>
              </a:rPr>
              <a:t>2</a:t>
            </a:r>
            <a:r>
              <a:rPr lang="en-US" altLang="zh-CN" sz="900" spc="-99" dirty="0">
                <a:solidFill>
                  <a:srgbClr val="152038"/>
                </a:solidFill>
                <a:latin typeface="Arial"/>
                <a:ea typeface="Arial"/>
                <a:cs typeface="Arial"/>
              </a:rPr>
              <a:t>.</a:t>
            </a:r>
            <a:r>
              <a:rPr lang="en-US" altLang="zh-CN" sz="900" spc="872" dirty="0">
                <a:solidFill>
                  <a:srgbClr val="152038"/>
                </a:solidFill>
                <a:latin typeface="Arial"/>
                <a:ea typeface="Arial"/>
                <a:cs typeface="Arial"/>
              </a:rPr>
              <a:t> </a:t>
            </a:r>
            <a:r>
              <a:rPr lang="en-US" altLang="zh-CN" sz="900" spc="35" dirty="0">
                <a:solidFill>
                  <a:srgbClr val="152038"/>
                </a:solidFill>
                <a:latin typeface="Arial"/>
                <a:ea typeface="Arial"/>
                <a:cs typeface="Arial"/>
              </a:rPr>
              <a:t>Select</a:t>
            </a:r>
            <a:r>
              <a:rPr lang="en-US" altLang="zh-CN" sz="900" spc="-37"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8" dirty="0">
                <a:solidFill>
                  <a:srgbClr val="152038"/>
                </a:solidFill>
                <a:latin typeface="Arial"/>
                <a:ea typeface="Arial"/>
                <a:cs typeface="Arial"/>
              </a:rPr>
              <a:t> </a:t>
            </a:r>
            <a:r>
              <a:rPr lang="en-US" altLang="zh-CN" sz="900" spc="61" dirty="0">
                <a:solidFill>
                  <a:srgbClr val="152038"/>
                </a:solidFill>
                <a:latin typeface="Arial"/>
                <a:ea typeface="Arial"/>
                <a:cs typeface="Arial"/>
              </a:rPr>
              <a:t>subject</a:t>
            </a:r>
            <a:r>
              <a:rPr lang="en-US" altLang="zh-CN" sz="900" spc="-64" dirty="0">
                <a:solidFill>
                  <a:srgbClr val="152038"/>
                </a:solidFill>
                <a:latin typeface="Arial"/>
                <a:ea typeface="Arial"/>
                <a:cs typeface="Arial"/>
              </a:rPr>
              <a:t> </a:t>
            </a:r>
            <a:r>
              <a:rPr lang="en-US" altLang="zh-CN" sz="900" spc="60" dirty="0">
                <a:solidFill>
                  <a:srgbClr val="152038"/>
                </a:solidFill>
                <a:latin typeface="Arial"/>
                <a:ea typeface="Arial"/>
                <a:cs typeface="Arial"/>
              </a:rPr>
              <a:t>of</a:t>
            </a:r>
            <a:r>
              <a:rPr lang="en-US" altLang="zh-CN" sz="900" spc="-64"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8" dirty="0">
                <a:solidFill>
                  <a:srgbClr val="152038"/>
                </a:solidFill>
                <a:latin typeface="Arial"/>
                <a:ea typeface="Arial"/>
                <a:cs typeface="Arial"/>
              </a:rPr>
              <a:t> </a:t>
            </a:r>
            <a:r>
              <a:rPr lang="en-US" altLang="zh-CN" sz="900" spc="80" dirty="0">
                <a:solidFill>
                  <a:srgbClr val="152038"/>
                </a:solidFill>
                <a:latin typeface="Arial"/>
                <a:ea typeface="Arial"/>
                <a:cs typeface="Arial"/>
              </a:rPr>
              <a:t>photo</a:t>
            </a:r>
            <a:r>
              <a:rPr lang="en-US" altLang="zh-CN" sz="900" spc="-82"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71" dirty="0">
                <a:solidFill>
                  <a:srgbClr val="152038"/>
                </a:solidFill>
                <a:latin typeface="Arial"/>
                <a:ea typeface="Arial"/>
                <a:cs typeface="Arial"/>
              </a:rPr>
              <a:t>create</a:t>
            </a:r>
            <a:r>
              <a:rPr lang="en-US" altLang="zh-CN" sz="900" spc="-77" dirty="0">
                <a:solidFill>
                  <a:srgbClr val="152038"/>
                </a:solidFill>
                <a:latin typeface="Arial"/>
                <a:ea typeface="Arial"/>
                <a:cs typeface="Arial"/>
              </a:rPr>
              <a:t> </a:t>
            </a:r>
            <a:r>
              <a:rPr lang="en-US" altLang="zh-CN" sz="900" spc="107" dirty="0">
                <a:solidFill>
                  <a:srgbClr val="152038"/>
                </a:solidFill>
                <a:latin typeface="Arial"/>
                <a:ea typeface="Arial"/>
                <a:cs typeface="Arial"/>
              </a:rPr>
              <a:t>a</a:t>
            </a:r>
            <a:r>
              <a:rPr lang="en-US" altLang="zh-CN" sz="900" spc="-110" dirty="0">
                <a:solidFill>
                  <a:srgbClr val="152038"/>
                </a:solidFill>
                <a:latin typeface="Arial"/>
                <a:ea typeface="Arial"/>
                <a:cs typeface="Arial"/>
              </a:rPr>
              <a:t> </a:t>
            </a:r>
            <a:r>
              <a:rPr lang="en-US" altLang="zh-CN" sz="900" spc="71" dirty="0">
                <a:solidFill>
                  <a:srgbClr val="152038"/>
                </a:solidFill>
                <a:latin typeface="Arial"/>
                <a:ea typeface="Arial"/>
                <a:cs typeface="Arial"/>
              </a:rPr>
              <a:t>new</a:t>
            </a:r>
            <a:r>
              <a:rPr lang="en-US" altLang="zh-CN" sz="900" spc="-75" dirty="0">
                <a:solidFill>
                  <a:srgbClr val="152038"/>
                </a:solidFill>
                <a:latin typeface="Arial"/>
                <a:ea typeface="Arial"/>
                <a:cs typeface="Arial"/>
              </a:rPr>
              <a:t> </a:t>
            </a:r>
            <a:r>
              <a:rPr lang="en-US" altLang="zh-CN" sz="900" spc="48" dirty="0">
                <a:solidFill>
                  <a:srgbClr val="152038"/>
                </a:solidFill>
                <a:latin typeface="Arial"/>
                <a:ea typeface="Arial"/>
                <a:cs typeface="Arial"/>
              </a:rPr>
              <a:t>layer</a:t>
            </a:r>
            <a:r>
              <a:rPr lang="en-US" altLang="zh-CN" sz="900" spc="-53" dirty="0">
                <a:solidFill>
                  <a:srgbClr val="152038"/>
                </a:solidFill>
                <a:latin typeface="Arial"/>
                <a:ea typeface="Arial"/>
                <a:cs typeface="Arial"/>
              </a:rPr>
              <a:t> </a:t>
            </a:r>
            <a:r>
              <a:rPr lang="en-US" altLang="zh-CN" sz="900" spc="57" dirty="0">
                <a:solidFill>
                  <a:srgbClr val="152038"/>
                </a:solidFill>
                <a:latin typeface="Arial"/>
                <a:ea typeface="Arial"/>
                <a:cs typeface="Arial"/>
              </a:rPr>
              <a:t>with</a:t>
            </a:r>
            <a:r>
              <a:rPr lang="en-US" altLang="zh-CN" sz="900" spc="-59"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5" dirty="0">
                <a:solidFill>
                  <a:srgbClr val="152038"/>
                </a:solidFill>
                <a:latin typeface="Arial"/>
                <a:ea typeface="Arial"/>
                <a:cs typeface="Arial"/>
              </a:rPr>
              <a:t> </a:t>
            </a:r>
            <a:r>
              <a:rPr lang="en-US" altLang="zh-CN" sz="900" spc="61" dirty="0">
                <a:solidFill>
                  <a:srgbClr val="152038"/>
                </a:solidFill>
                <a:latin typeface="Arial"/>
                <a:ea typeface="Arial"/>
                <a:cs typeface="Arial"/>
              </a:rPr>
              <a:t>subject</a:t>
            </a:r>
            <a:r>
              <a:rPr lang="en-US" altLang="zh-CN" sz="900" spc="-64" dirty="0">
                <a:solidFill>
                  <a:srgbClr val="152038"/>
                </a:solidFill>
                <a:latin typeface="Arial"/>
                <a:ea typeface="Arial"/>
                <a:cs typeface="Arial"/>
              </a:rPr>
              <a:t> </a:t>
            </a:r>
            <a:r>
              <a:rPr lang="en-US" altLang="zh-CN" sz="900" spc="38" dirty="0">
                <a:solidFill>
                  <a:srgbClr val="152038"/>
                </a:solidFill>
                <a:latin typeface="Arial"/>
                <a:ea typeface="Arial"/>
                <a:cs typeface="Arial"/>
              </a:rPr>
              <a:t>in</a:t>
            </a:r>
            <a:r>
              <a:rPr lang="en-US" altLang="zh-CN" sz="900" spc="-42"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9" dirty="0">
                <a:solidFill>
                  <a:srgbClr val="152038"/>
                </a:solidFill>
                <a:latin typeface="Arial"/>
                <a:ea typeface="Arial"/>
                <a:cs typeface="Arial"/>
              </a:rPr>
              <a:t> </a:t>
            </a:r>
            <a:r>
              <a:rPr lang="en-US" altLang="zh-CN" sz="900" spc="52" dirty="0">
                <a:solidFill>
                  <a:srgbClr val="152038"/>
                </a:solidFill>
                <a:latin typeface="Arial"/>
                <a:ea typeface="Arial"/>
                <a:cs typeface="Arial"/>
              </a:rPr>
              <a:t>foreground.</a:t>
            </a:r>
            <a:endParaRPr lang="en-US" altLang="zh-CN" sz="900">
              <a:latin typeface="Arial"/>
              <a:ea typeface="Arial"/>
              <a:cs typeface="Arial"/>
            </a:endParaRPr>
          </a:p>
        </p:txBody>
      </p:sp>
      <p:sp>
        <p:nvSpPr>
          <p:cNvPr id="310" name="Text Box310"/>
          <p:cNvSpPr txBox="1"/>
          <p:nvPr/>
        </p:nvSpPr>
        <p:spPr>
          <a:xfrm>
            <a:off x="914400" y="2457800"/>
            <a:ext cx="4077175" cy="344450"/>
          </a:xfrm>
          <a:prstGeom prst="rect">
            <a:avLst/>
          </a:prstGeom>
        </p:spPr>
        <p:txBody>
          <a:bodyPr wrap="square" lIns="0" tIns="0" rIns="0" rtlCol="0">
            <a:spAutoFit/>
          </a:bodyPr>
          <a:lstStyle/>
          <a:p>
            <a:pPr algn="l">
              <a:lnSpc>
                <a:spcPts val="0"/>
              </a:lnSpc>
            </a:pPr>
            <a:endParaRPr/>
          </a:p>
          <a:p>
            <a:pPr marL="228600" indent="-228600" algn="l" rtl="0">
              <a:lnSpc>
                <a:spcPts val="1356"/>
              </a:lnSpc>
            </a:pPr>
            <a:r>
              <a:rPr lang="en-US" altLang="zh-CN" sz="900" b="1" spc="44" dirty="0">
                <a:solidFill>
                  <a:srgbClr val="152038"/>
                </a:solidFill>
                <a:latin typeface="Arial"/>
                <a:ea typeface="Arial"/>
                <a:cs typeface="Arial"/>
              </a:rPr>
              <a:t>3</a:t>
            </a:r>
            <a:r>
              <a:rPr lang="en-US" altLang="zh-CN" sz="900" spc="-130" dirty="0">
                <a:solidFill>
                  <a:srgbClr val="152038"/>
                </a:solidFill>
                <a:latin typeface="Arial"/>
                <a:ea typeface="Arial"/>
                <a:cs typeface="Arial"/>
              </a:rPr>
              <a:t>.</a:t>
            </a:r>
            <a:r>
              <a:rPr lang="en-US" altLang="zh-CN" sz="900" spc="842" dirty="0">
                <a:solidFill>
                  <a:srgbClr val="152038"/>
                </a:solidFill>
                <a:latin typeface="Arial"/>
                <a:ea typeface="Arial"/>
                <a:cs typeface="Arial"/>
              </a:rPr>
              <a:t> </a:t>
            </a:r>
            <a:r>
              <a:rPr lang="en-US" altLang="zh-CN" sz="900" spc="4" dirty="0">
                <a:solidFill>
                  <a:srgbClr val="152038"/>
                </a:solidFill>
                <a:latin typeface="Arial"/>
                <a:ea typeface="Arial"/>
                <a:cs typeface="Arial"/>
              </a:rPr>
              <a:t>Use</a:t>
            </a:r>
            <a:r>
              <a:rPr lang="en-US" altLang="zh-CN" sz="900" spc="-6"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9" dirty="0">
                <a:solidFill>
                  <a:srgbClr val="152038"/>
                </a:solidFill>
                <a:latin typeface="Arial"/>
                <a:ea typeface="Arial"/>
                <a:cs typeface="Arial"/>
              </a:rPr>
              <a:t> </a:t>
            </a:r>
            <a:r>
              <a:rPr lang="en-US" altLang="zh-CN" sz="900" spc="69" dirty="0">
                <a:solidFill>
                  <a:srgbClr val="152038"/>
                </a:solidFill>
                <a:latin typeface="Arial"/>
                <a:ea typeface="Arial"/>
                <a:cs typeface="Arial"/>
              </a:rPr>
              <a:t>gradient</a:t>
            </a:r>
            <a:r>
              <a:rPr lang="en-US" altLang="zh-CN" sz="900" spc="-72" dirty="0">
                <a:solidFill>
                  <a:srgbClr val="152038"/>
                </a:solidFill>
                <a:latin typeface="Arial"/>
                <a:ea typeface="Arial"/>
                <a:cs typeface="Arial"/>
              </a:rPr>
              <a:t> </a:t>
            </a:r>
            <a:r>
              <a:rPr lang="en-US" altLang="zh-CN" sz="900" spc="128" dirty="0">
                <a:solidFill>
                  <a:srgbClr val="152038"/>
                </a:solidFill>
                <a:latin typeface="Arial"/>
                <a:ea typeface="Arial"/>
                <a:cs typeface="Arial"/>
              </a:rPr>
              <a:t>map</a:t>
            </a:r>
            <a:r>
              <a:rPr lang="en-US" altLang="zh-CN" sz="900" spc="-131" dirty="0">
                <a:solidFill>
                  <a:srgbClr val="152038"/>
                </a:solidFill>
                <a:latin typeface="Arial"/>
                <a:ea typeface="Arial"/>
                <a:cs typeface="Arial"/>
              </a:rPr>
              <a:t> </a:t>
            </a:r>
            <a:r>
              <a:rPr lang="en-US" altLang="zh-CN" sz="900" spc="58" dirty="0">
                <a:solidFill>
                  <a:srgbClr val="152038"/>
                </a:solidFill>
                <a:latin typeface="Arial"/>
                <a:ea typeface="Arial"/>
                <a:cs typeface="Arial"/>
              </a:rPr>
              <a:t>tool</a:t>
            </a:r>
            <a:r>
              <a:rPr lang="en-US" altLang="zh-CN" sz="900" spc="-62" dirty="0">
                <a:solidFill>
                  <a:srgbClr val="152038"/>
                </a:solidFill>
                <a:latin typeface="Arial"/>
                <a:ea typeface="Arial"/>
                <a:cs typeface="Arial"/>
              </a:rPr>
              <a:t> </a:t>
            </a:r>
            <a:r>
              <a:rPr lang="en-US" altLang="zh-CN" sz="900" spc="51" dirty="0">
                <a:solidFill>
                  <a:srgbClr val="152038"/>
                </a:solidFill>
                <a:latin typeface="Arial"/>
                <a:ea typeface="Arial"/>
                <a:cs typeface="Arial"/>
              </a:rPr>
              <a:t>within</a:t>
            </a:r>
            <a:r>
              <a:rPr lang="en-US" altLang="zh-CN" sz="900" spc="-56" dirty="0">
                <a:solidFill>
                  <a:srgbClr val="152038"/>
                </a:solidFill>
                <a:latin typeface="Arial"/>
                <a:ea typeface="Arial"/>
                <a:cs typeface="Arial"/>
              </a:rPr>
              <a:t> </a:t>
            </a:r>
            <a:r>
              <a:rPr lang="en-US" altLang="zh-CN" sz="900" spc="52" dirty="0">
                <a:solidFill>
                  <a:srgbClr val="152038"/>
                </a:solidFill>
                <a:latin typeface="Arial"/>
                <a:ea typeface="Arial"/>
                <a:cs typeface="Arial"/>
              </a:rPr>
              <a:t>Photoshop</a:t>
            </a:r>
            <a:r>
              <a:rPr lang="en-US" altLang="zh-CN" sz="900" spc="-59"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71" dirty="0">
                <a:solidFill>
                  <a:srgbClr val="152038"/>
                </a:solidFill>
                <a:latin typeface="Arial"/>
                <a:ea typeface="Arial"/>
                <a:cs typeface="Arial"/>
              </a:rPr>
              <a:t>create</a:t>
            </a:r>
            <a:r>
              <a:rPr lang="en-US" altLang="zh-CN" sz="900" spc="-77" dirty="0">
                <a:solidFill>
                  <a:srgbClr val="152038"/>
                </a:solidFill>
                <a:latin typeface="Arial"/>
                <a:ea typeface="Arial"/>
                <a:cs typeface="Arial"/>
              </a:rPr>
              <a:t> </a:t>
            </a:r>
            <a:r>
              <a:rPr lang="en-US" altLang="zh-CN" sz="900" spc="53" dirty="0">
                <a:solidFill>
                  <a:srgbClr val="152038"/>
                </a:solidFill>
                <a:latin typeface="Arial"/>
                <a:ea typeface="Arial"/>
                <a:cs typeface="Arial"/>
              </a:rPr>
              <a:t>your</a:t>
            </a:r>
            <a:r>
              <a:rPr lang="en-US" altLang="zh-CN" sz="900" spc="250" dirty="0">
                <a:solidFill>
                  <a:srgbClr val="152038"/>
                </a:solidFill>
                <a:latin typeface="Arial"/>
                <a:ea typeface="Arial"/>
                <a:cs typeface="Arial"/>
              </a:rPr>
              <a:t> </a:t>
            </a:r>
            <a:r>
              <a:rPr lang="en-US" altLang="zh-CN" sz="900" spc="69" dirty="0">
                <a:solidFill>
                  <a:srgbClr val="152038"/>
                </a:solidFill>
                <a:latin typeface="Arial"/>
                <a:ea typeface="Arial"/>
                <a:cs typeface="Arial"/>
              </a:rPr>
              <a:t>gradient</a:t>
            </a:r>
            <a:r>
              <a:rPr lang="en-US" altLang="zh-CN" sz="900" spc="-72" dirty="0">
                <a:solidFill>
                  <a:srgbClr val="152038"/>
                </a:solidFill>
                <a:latin typeface="Arial"/>
                <a:ea typeface="Arial"/>
                <a:cs typeface="Arial"/>
              </a:rPr>
              <a:t> </a:t>
            </a:r>
            <a:r>
              <a:rPr lang="en-US" altLang="zh-CN" sz="900" spc="57" dirty="0">
                <a:solidFill>
                  <a:srgbClr val="152038"/>
                </a:solidFill>
                <a:latin typeface="Arial"/>
                <a:ea typeface="Arial"/>
                <a:cs typeface="Arial"/>
              </a:rPr>
              <a:t>with</a:t>
            </a:r>
            <a:r>
              <a:rPr lang="en-US" altLang="zh-CN" sz="900" spc="-59" dirty="0">
                <a:solidFill>
                  <a:srgbClr val="152038"/>
                </a:solidFill>
                <a:latin typeface="Arial"/>
                <a:ea typeface="Arial"/>
                <a:cs typeface="Arial"/>
              </a:rPr>
              <a:t> </a:t>
            </a:r>
            <a:r>
              <a:rPr lang="en-US" altLang="zh-CN" sz="900" spc="50" dirty="0">
                <a:solidFill>
                  <a:srgbClr val="152038"/>
                </a:solidFill>
                <a:latin typeface="Arial"/>
                <a:ea typeface="Arial"/>
                <a:cs typeface="Arial"/>
              </a:rPr>
              <a:t>Meteor</a:t>
            </a:r>
            <a:r>
              <a:rPr lang="en-US" altLang="zh-CN" sz="900" spc="-53" dirty="0">
                <a:solidFill>
                  <a:srgbClr val="152038"/>
                </a:solidFill>
                <a:latin typeface="Arial"/>
                <a:ea typeface="Arial"/>
                <a:cs typeface="Arial"/>
              </a:rPr>
              <a:t> </a:t>
            </a:r>
            <a:r>
              <a:rPr lang="en-US" altLang="zh-CN" sz="900" spc="89" dirty="0">
                <a:solidFill>
                  <a:srgbClr val="152038"/>
                </a:solidFill>
                <a:latin typeface="Arial"/>
                <a:ea typeface="Arial"/>
                <a:cs typeface="Arial"/>
              </a:rPr>
              <a:t>at</a:t>
            </a:r>
            <a:r>
              <a:rPr lang="en-US" altLang="zh-CN" sz="900" spc="-93" dirty="0">
                <a:solidFill>
                  <a:srgbClr val="152038"/>
                </a:solidFill>
                <a:latin typeface="Arial"/>
                <a:ea typeface="Arial"/>
                <a:cs typeface="Arial"/>
              </a:rPr>
              <a:t> </a:t>
            </a:r>
            <a:r>
              <a:rPr lang="en-US" altLang="zh-CN" sz="900" spc="-46" dirty="0">
                <a:solidFill>
                  <a:srgbClr val="152038"/>
                </a:solidFill>
                <a:latin typeface="Arial"/>
                <a:ea typeface="Arial"/>
                <a:cs typeface="Arial"/>
              </a:rPr>
              <a:t>0%</a:t>
            </a:r>
            <a:r>
              <a:rPr lang="en-US" altLang="zh-CN" sz="900" dirty="0">
                <a:solidFill>
                  <a:srgbClr val="152038"/>
                </a:solidFill>
                <a:latin typeface="Arial"/>
                <a:ea typeface="Arial"/>
                <a:cs typeface="Arial"/>
              </a:rPr>
              <a:t> </a:t>
            </a:r>
            <a:r>
              <a:rPr lang="en-US" altLang="zh-CN" sz="900" spc="93" dirty="0">
                <a:solidFill>
                  <a:srgbClr val="152038"/>
                </a:solidFill>
                <a:latin typeface="Arial"/>
                <a:ea typeface="Arial"/>
                <a:cs typeface="Arial"/>
              </a:rPr>
              <a:t>and</a:t>
            </a:r>
            <a:r>
              <a:rPr lang="en-US" altLang="zh-CN" sz="900" spc="-97" dirty="0">
                <a:solidFill>
                  <a:srgbClr val="152038"/>
                </a:solidFill>
                <a:latin typeface="Arial"/>
                <a:ea typeface="Arial"/>
                <a:cs typeface="Arial"/>
              </a:rPr>
              <a:t> </a:t>
            </a:r>
            <a:r>
              <a:rPr lang="en-US" altLang="zh-CN" sz="900" spc="50" dirty="0">
                <a:solidFill>
                  <a:srgbClr val="152038"/>
                </a:solidFill>
                <a:latin typeface="Arial"/>
                <a:ea typeface="Arial"/>
                <a:cs typeface="Arial"/>
              </a:rPr>
              <a:t>Sapphire</a:t>
            </a:r>
            <a:r>
              <a:rPr lang="en-US" altLang="zh-CN" sz="900" spc="-57" dirty="0">
                <a:solidFill>
                  <a:srgbClr val="152038"/>
                </a:solidFill>
                <a:latin typeface="Arial"/>
                <a:ea typeface="Arial"/>
                <a:cs typeface="Arial"/>
              </a:rPr>
              <a:t> </a:t>
            </a:r>
            <a:r>
              <a:rPr lang="en-US" altLang="zh-CN" sz="900" spc="89" dirty="0">
                <a:solidFill>
                  <a:srgbClr val="152038"/>
                </a:solidFill>
                <a:latin typeface="Arial"/>
                <a:ea typeface="Arial"/>
                <a:cs typeface="Arial"/>
              </a:rPr>
              <a:t>at</a:t>
            </a:r>
            <a:r>
              <a:rPr lang="en-US" altLang="zh-CN" sz="900" spc="-93" dirty="0">
                <a:solidFill>
                  <a:srgbClr val="152038"/>
                </a:solidFill>
                <a:latin typeface="Arial"/>
                <a:ea typeface="Arial"/>
                <a:cs typeface="Arial"/>
              </a:rPr>
              <a:t> </a:t>
            </a:r>
            <a:r>
              <a:rPr lang="en-US" altLang="zh-CN" sz="900" spc="-73" dirty="0">
                <a:solidFill>
                  <a:srgbClr val="152038"/>
                </a:solidFill>
                <a:latin typeface="Arial"/>
                <a:ea typeface="Arial"/>
                <a:cs typeface="Arial"/>
              </a:rPr>
              <a:t>100%.</a:t>
            </a:r>
            <a:r>
              <a:rPr lang="en-US" altLang="zh-CN" sz="900" dirty="0">
                <a:solidFill>
                  <a:srgbClr val="152038"/>
                </a:solidFill>
                <a:latin typeface="Arial"/>
                <a:ea typeface="Arial"/>
                <a:cs typeface="Arial"/>
              </a:rPr>
              <a:t> </a:t>
            </a:r>
            <a:r>
              <a:rPr lang="en-US" altLang="zh-CN" sz="900" spc="63" dirty="0">
                <a:solidFill>
                  <a:srgbClr val="152038"/>
                </a:solidFill>
                <a:latin typeface="Arial"/>
                <a:ea typeface="Arial"/>
                <a:cs typeface="Arial"/>
              </a:rPr>
              <a:t>Depending</a:t>
            </a:r>
            <a:r>
              <a:rPr lang="en-US" altLang="zh-CN" sz="900" spc="-66" dirty="0">
                <a:solidFill>
                  <a:srgbClr val="152038"/>
                </a:solidFill>
                <a:latin typeface="Arial"/>
                <a:ea typeface="Arial"/>
                <a:cs typeface="Arial"/>
              </a:rPr>
              <a:t> </a:t>
            </a:r>
            <a:r>
              <a:rPr lang="en-US" altLang="zh-CN" sz="900" spc="73" dirty="0">
                <a:solidFill>
                  <a:srgbClr val="152038"/>
                </a:solidFill>
                <a:latin typeface="Arial"/>
                <a:ea typeface="Arial"/>
                <a:cs typeface="Arial"/>
              </a:rPr>
              <a:t>on</a:t>
            </a:r>
            <a:r>
              <a:rPr lang="en-US" altLang="zh-CN" sz="900" spc="-76"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endParaRPr lang="en-US" altLang="zh-CN" sz="9009">
              <a:latin typeface="Arial"/>
              <a:ea typeface="Arial"/>
              <a:cs typeface="Arial"/>
            </a:endParaRPr>
          </a:p>
        </p:txBody>
      </p:sp>
      <p:sp>
        <p:nvSpPr>
          <p:cNvPr id="311" name="Text Box311"/>
          <p:cNvSpPr txBox="1"/>
          <p:nvPr/>
        </p:nvSpPr>
        <p:spPr>
          <a:xfrm>
            <a:off x="5473700" y="1219487"/>
            <a:ext cx="3780112" cy="338163"/>
          </a:xfrm>
          <a:prstGeom prst="rect">
            <a:avLst/>
          </a:prstGeom>
        </p:spPr>
        <p:txBody>
          <a:bodyPr wrap="square" lIns="0" tIns="0" rIns="0" rtlCol="0">
            <a:spAutoFit/>
          </a:bodyPr>
          <a:lstStyle/>
          <a:p>
            <a:pPr algn="l">
              <a:lnSpc>
                <a:spcPts val="0"/>
              </a:lnSpc>
            </a:pPr>
            <a:endParaRPr/>
          </a:p>
          <a:p>
            <a:pPr algn="l" rtl="0">
              <a:lnSpc>
                <a:spcPts val="1331"/>
              </a:lnSpc>
            </a:pPr>
            <a:r>
              <a:rPr lang="en-US" altLang="zh-CN" sz="900" spc="66" dirty="0">
                <a:solidFill>
                  <a:srgbClr val="152038"/>
                </a:solidFill>
                <a:latin typeface="Arial"/>
                <a:ea typeface="Arial"/>
                <a:cs typeface="Arial"/>
              </a:rPr>
              <a:t>contrast</a:t>
            </a:r>
            <a:r>
              <a:rPr lang="en-US" altLang="zh-CN" sz="900" spc="-66" dirty="0">
                <a:solidFill>
                  <a:srgbClr val="152038"/>
                </a:solidFill>
                <a:latin typeface="Arial"/>
                <a:ea typeface="Arial"/>
                <a:cs typeface="Arial"/>
              </a:rPr>
              <a:t> </a:t>
            </a:r>
            <a:r>
              <a:rPr lang="en-US" altLang="zh-CN" sz="900" spc="51" dirty="0">
                <a:solidFill>
                  <a:srgbClr val="152038"/>
                </a:solidFill>
                <a:latin typeface="Arial"/>
                <a:ea typeface="Arial"/>
                <a:cs typeface="Arial"/>
              </a:rPr>
              <a:t>within</a:t>
            </a:r>
            <a:r>
              <a:rPr lang="en-US" altLang="zh-CN" sz="900" spc="-56"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8" dirty="0">
                <a:solidFill>
                  <a:srgbClr val="152038"/>
                </a:solidFill>
                <a:latin typeface="Arial"/>
                <a:ea typeface="Arial"/>
                <a:cs typeface="Arial"/>
              </a:rPr>
              <a:t> </a:t>
            </a:r>
            <a:r>
              <a:rPr lang="en-US" altLang="zh-CN" sz="900" spc="51" dirty="0">
                <a:solidFill>
                  <a:srgbClr val="152038"/>
                </a:solidFill>
                <a:latin typeface="Arial"/>
                <a:ea typeface="Arial"/>
                <a:cs typeface="Arial"/>
              </a:rPr>
              <a:t>original</a:t>
            </a:r>
            <a:r>
              <a:rPr lang="en-US" altLang="zh-CN" sz="900" spc="-58" dirty="0">
                <a:solidFill>
                  <a:srgbClr val="152038"/>
                </a:solidFill>
                <a:latin typeface="Arial"/>
                <a:ea typeface="Arial"/>
                <a:cs typeface="Arial"/>
              </a:rPr>
              <a:t> </a:t>
            </a:r>
            <a:r>
              <a:rPr lang="en-US" altLang="zh-CN" sz="900" spc="51" dirty="0">
                <a:solidFill>
                  <a:srgbClr val="152038"/>
                </a:solidFill>
                <a:latin typeface="Arial"/>
                <a:ea typeface="Arial"/>
                <a:cs typeface="Arial"/>
              </a:rPr>
              <a:t>photo,</a:t>
            </a:r>
            <a:r>
              <a:rPr lang="en-US" altLang="zh-CN" sz="900" spc="-53" dirty="0">
                <a:solidFill>
                  <a:srgbClr val="152038"/>
                </a:solidFill>
                <a:latin typeface="Arial"/>
                <a:ea typeface="Arial"/>
                <a:cs typeface="Arial"/>
              </a:rPr>
              <a:t> </a:t>
            </a:r>
            <a:r>
              <a:rPr lang="en-US" altLang="zh-CN" sz="900" spc="53" dirty="0">
                <a:solidFill>
                  <a:srgbClr val="152038"/>
                </a:solidFill>
                <a:latin typeface="Arial"/>
                <a:ea typeface="Arial"/>
                <a:cs typeface="Arial"/>
              </a:rPr>
              <a:t>these</a:t>
            </a:r>
            <a:r>
              <a:rPr lang="en-US" altLang="zh-CN" sz="900" spc="-54" dirty="0">
                <a:solidFill>
                  <a:srgbClr val="152038"/>
                </a:solidFill>
                <a:latin typeface="Arial"/>
                <a:ea typeface="Arial"/>
                <a:cs typeface="Arial"/>
              </a:rPr>
              <a:t> </a:t>
            </a:r>
            <a:r>
              <a:rPr lang="en-US" altLang="zh-CN" sz="900" spc="70" dirty="0">
                <a:solidFill>
                  <a:srgbClr val="152038"/>
                </a:solidFill>
                <a:latin typeface="Arial"/>
                <a:ea typeface="Arial"/>
                <a:cs typeface="Arial"/>
              </a:rPr>
              <a:t>percentages</a:t>
            </a:r>
            <a:r>
              <a:rPr lang="en-US" altLang="zh-CN" sz="900" spc="-68" dirty="0">
                <a:solidFill>
                  <a:srgbClr val="152038"/>
                </a:solidFill>
                <a:latin typeface="Arial"/>
                <a:ea typeface="Arial"/>
                <a:cs typeface="Arial"/>
              </a:rPr>
              <a:t> </a:t>
            </a:r>
            <a:r>
              <a:rPr lang="en-US" altLang="zh-CN" sz="900" spc="106" dirty="0">
                <a:solidFill>
                  <a:srgbClr val="152038"/>
                </a:solidFill>
                <a:latin typeface="Arial"/>
                <a:ea typeface="Arial"/>
                <a:cs typeface="Arial"/>
              </a:rPr>
              <a:t>may</a:t>
            </a:r>
            <a:r>
              <a:rPr lang="en-US" altLang="zh-CN" sz="900" spc="-110" dirty="0">
                <a:solidFill>
                  <a:srgbClr val="152038"/>
                </a:solidFill>
                <a:latin typeface="Arial"/>
                <a:ea typeface="Arial"/>
                <a:cs typeface="Arial"/>
              </a:rPr>
              <a:t> </a:t>
            </a:r>
            <a:r>
              <a:rPr lang="en-US" altLang="zh-CN" sz="900" spc="69" dirty="0">
                <a:solidFill>
                  <a:srgbClr val="152038"/>
                </a:solidFill>
                <a:latin typeface="Arial"/>
                <a:ea typeface="Arial"/>
                <a:cs typeface="Arial"/>
              </a:rPr>
              <a:t>have</a:t>
            </a:r>
            <a:r>
              <a:rPr lang="en-US" altLang="zh-CN" sz="900" spc="-71" dirty="0">
                <a:solidFill>
                  <a:srgbClr val="152038"/>
                </a:solidFill>
                <a:latin typeface="Arial"/>
                <a:ea typeface="Arial"/>
                <a:cs typeface="Arial"/>
              </a:rPr>
              <a:t> </a:t>
            </a:r>
            <a:r>
              <a:rPr lang="en-US" altLang="zh-CN" sz="900" spc="74" dirty="0">
                <a:solidFill>
                  <a:srgbClr val="152038"/>
                </a:solidFill>
                <a:latin typeface="Arial"/>
                <a:ea typeface="Arial"/>
                <a:cs typeface="Arial"/>
              </a:rPr>
              <a:t>to</a:t>
            </a:r>
            <a:r>
              <a:rPr lang="en-US" altLang="zh-CN" sz="900" spc="-74" dirty="0">
                <a:solidFill>
                  <a:srgbClr val="152038"/>
                </a:solidFill>
                <a:latin typeface="Arial"/>
                <a:ea typeface="Arial"/>
                <a:cs typeface="Arial"/>
              </a:rPr>
              <a:t> </a:t>
            </a:r>
            <a:r>
              <a:rPr lang="en-US" altLang="zh-CN" sz="900" spc="83" dirty="0">
                <a:solidFill>
                  <a:srgbClr val="152038"/>
                </a:solidFill>
                <a:latin typeface="Arial"/>
                <a:ea typeface="Arial"/>
                <a:cs typeface="Arial"/>
              </a:rPr>
              <a:t>be</a:t>
            </a:r>
            <a:r>
              <a:rPr lang="en-US" altLang="zh-CN" sz="900" spc="-86" dirty="0">
                <a:solidFill>
                  <a:srgbClr val="152038"/>
                </a:solidFill>
                <a:latin typeface="Arial"/>
                <a:ea typeface="Arial"/>
                <a:cs typeface="Arial"/>
              </a:rPr>
              <a:t> </a:t>
            </a:r>
            <a:r>
              <a:rPr lang="en-US" altLang="zh-CN" sz="900" spc="67" dirty="0">
                <a:solidFill>
                  <a:srgbClr val="152038"/>
                </a:solidFill>
                <a:latin typeface="Arial"/>
                <a:ea typeface="Arial"/>
                <a:cs typeface="Arial"/>
              </a:rPr>
              <a:t>adjusted</a:t>
            </a:r>
            <a:r>
              <a:rPr lang="en-US" altLang="zh-CN" sz="900" spc="-67" dirty="0">
                <a:solidFill>
                  <a:srgbClr val="152038"/>
                </a:solidFill>
                <a:latin typeface="Arial"/>
                <a:ea typeface="Arial"/>
                <a:cs typeface="Arial"/>
              </a:rPr>
              <a:t> </a:t>
            </a:r>
            <a:r>
              <a:rPr lang="en-US" altLang="zh-CN" sz="900" spc="74" dirty="0">
                <a:solidFill>
                  <a:srgbClr val="152038"/>
                </a:solidFill>
                <a:latin typeface="Arial"/>
                <a:ea typeface="Arial"/>
                <a:cs typeface="Arial"/>
              </a:rPr>
              <a:t>to</a:t>
            </a:r>
            <a:r>
              <a:rPr lang="en-US" altLang="zh-CN" sz="900" spc="-78" dirty="0">
                <a:solidFill>
                  <a:srgbClr val="152038"/>
                </a:solidFill>
                <a:latin typeface="Arial"/>
                <a:ea typeface="Arial"/>
                <a:cs typeface="Arial"/>
              </a:rPr>
              <a:t> </a:t>
            </a:r>
            <a:r>
              <a:rPr lang="en-US" altLang="zh-CN" sz="900" spc="60" dirty="0">
                <a:solidFill>
                  <a:srgbClr val="152038"/>
                </a:solidFill>
                <a:latin typeface="Arial"/>
                <a:ea typeface="Arial"/>
                <a:cs typeface="Arial"/>
              </a:rPr>
              <a:t>show</a:t>
            </a:r>
            <a:r>
              <a:rPr lang="en-US" altLang="zh-CN" sz="900" spc="-64" dirty="0">
                <a:solidFill>
                  <a:srgbClr val="152038"/>
                </a:solidFill>
                <a:latin typeface="Arial"/>
                <a:ea typeface="Arial"/>
                <a:cs typeface="Arial"/>
              </a:rPr>
              <a:t> </a:t>
            </a:r>
            <a:r>
              <a:rPr lang="en-US" altLang="zh-CN" sz="900" spc="54" dirty="0">
                <a:solidFill>
                  <a:srgbClr val="152038"/>
                </a:solidFill>
                <a:latin typeface="Arial"/>
                <a:ea typeface="Arial"/>
                <a:cs typeface="Arial"/>
              </a:rPr>
              <a:t>depth.</a:t>
            </a:r>
            <a:endParaRPr lang="en-US" altLang="zh-CN" sz="900">
              <a:latin typeface="Arial"/>
              <a:ea typeface="Arial"/>
              <a:cs typeface="Arial"/>
            </a:endParaRPr>
          </a:p>
        </p:txBody>
      </p:sp>
      <p:sp>
        <p:nvSpPr>
          <p:cNvPr id="312" name="Text Box312"/>
          <p:cNvSpPr txBox="1"/>
          <p:nvPr/>
        </p:nvSpPr>
        <p:spPr>
          <a:xfrm>
            <a:off x="5245100" y="1568800"/>
            <a:ext cx="4143574" cy="700050"/>
          </a:xfrm>
          <a:prstGeom prst="rect">
            <a:avLst/>
          </a:prstGeom>
        </p:spPr>
        <p:txBody>
          <a:bodyPr wrap="square" lIns="0" tIns="0" rIns="0" rtlCol="0">
            <a:spAutoFit/>
          </a:bodyPr>
          <a:lstStyle/>
          <a:p>
            <a:pPr algn="l">
              <a:lnSpc>
                <a:spcPts val="0"/>
              </a:lnSpc>
            </a:pPr>
            <a:endParaRPr/>
          </a:p>
          <a:p>
            <a:pPr marL="228600" indent="-228600" algn="l" rtl="0">
              <a:lnSpc>
                <a:spcPts val="1378"/>
              </a:lnSpc>
            </a:pPr>
            <a:r>
              <a:rPr lang="en-US" altLang="zh-CN" sz="900" b="1" spc="109" dirty="0">
                <a:solidFill>
                  <a:srgbClr val="152038"/>
                </a:solidFill>
                <a:latin typeface="Arial"/>
                <a:ea typeface="Arial"/>
                <a:cs typeface="Arial"/>
              </a:rPr>
              <a:t>4</a:t>
            </a:r>
            <a:r>
              <a:rPr lang="en-US" altLang="zh-CN" sz="900" spc="-195" dirty="0">
                <a:solidFill>
                  <a:srgbClr val="152038"/>
                </a:solidFill>
                <a:latin typeface="Arial"/>
                <a:ea typeface="Arial"/>
                <a:cs typeface="Arial"/>
              </a:rPr>
              <a:t>.</a:t>
            </a:r>
            <a:r>
              <a:rPr lang="en-US" altLang="zh-CN" sz="900" spc="776" dirty="0">
                <a:solidFill>
                  <a:srgbClr val="152038"/>
                </a:solidFill>
                <a:latin typeface="Arial"/>
                <a:ea typeface="Arial"/>
                <a:cs typeface="Arial"/>
              </a:rPr>
              <a:t> </a:t>
            </a:r>
            <a:r>
              <a:rPr lang="en-US" altLang="zh-CN" sz="900" spc="-7" dirty="0">
                <a:solidFill>
                  <a:srgbClr val="152038"/>
                </a:solidFill>
                <a:latin typeface="Arial"/>
                <a:ea typeface="Arial"/>
                <a:cs typeface="Arial"/>
              </a:rPr>
              <a:t>Next,</a:t>
            </a:r>
            <a:r>
              <a:rPr lang="en-US" altLang="zh-CN" sz="900" dirty="0">
                <a:solidFill>
                  <a:srgbClr val="152038"/>
                </a:solidFill>
                <a:latin typeface="Arial"/>
                <a:ea typeface="Arial"/>
                <a:cs typeface="Arial"/>
              </a:rPr>
              <a:t> </a:t>
            </a:r>
            <a:r>
              <a:rPr lang="en-US" altLang="zh-CN" sz="900" spc="63" dirty="0">
                <a:solidFill>
                  <a:srgbClr val="152038"/>
                </a:solidFill>
                <a:latin typeface="Arial"/>
                <a:ea typeface="Arial"/>
                <a:cs typeface="Arial"/>
              </a:rPr>
              <a:t>bring</a:t>
            </a:r>
            <a:r>
              <a:rPr lang="en-US" altLang="zh-CN" sz="900" spc="-68" dirty="0">
                <a:solidFill>
                  <a:srgbClr val="152038"/>
                </a:solidFill>
                <a:latin typeface="Arial"/>
                <a:ea typeface="Arial"/>
                <a:cs typeface="Arial"/>
              </a:rPr>
              <a:t> </a:t>
            </a:r>
            <a:r>
              <a:rPr lang="en-US" altLang="zh-CN" sz="900" spc="38" dirty="0">
                <a:solidFill>
                  <a:srgbClr val="152038"/>
                </a:solidFill>
                <a:latin typeface="Arial"/>
                <a:ea typeface="Arial"/>
                <a:cs typeface="Arial"/>
              </a:rPr>
              <a:t>in</a:t>
            </a:r>
            <a:r>
              <a:rPr lang="en-US" altLang="zh-CN" sz="900" spc="-42"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9" dirty="0">
                <a:solidFill>
                  <a:srgbClr val="152038"/>
                </a:solidFill>
                <a:latin typeface="Arial"/>
                <a:ea typeface="Arial"/>
                <a:cs typeface="Arial"/>
              </a:rPr>
              <a:t> </a:t>
            </a:r>
            <a:r>
              <a:rPr lang="en-US" altLang="zh-CN" sz="900" spc="31" dirty="0">
                <a:solidFill>
                  <a:srgbClr val="152038"/>
                </a:solidFill>
                <a:latin typeface="Arial"/>
                <a:ea typeface="Arial"/>
                <a:cs typeface="Arial"/>
              </a:rPr>
              <a:t>pill</a:t>
            </a:r>
            <a:r>
              <a:rPr lang="en-US" altLang="zh-CN" sz="900" spc="-33" dirty="0">
                <a:solidFill>
                  <a:srgbClr val="152038"/>
                </a:solidFill>
                <a:latin typeface="Arial"/>
                <a:ea typeface="Arial"/>
                <a:cs typeface="Arial"/>
              </a:rPr>
              <a:t> </a:t>
            </a:r>
            <a:r>
              <a:rPr lang="en-US" altLang="zh-CN" sz="900" spc="44" dirty="0">
                <a:solidFill>
                  <a:srgbClr val="152038"/>
                </a:solidFill>
                <a:latin typeface="Arial"/>
                <a:ea typeface="Arial"/>
                <a:cs typeface="Arial"/>
              </a:rPr>
              <a:t>shape.</a:t>
            </a:r>
            <a:r>
              <a:rPr lang="en-US" altLang="zh-CN" sz="900" spc="-46" dirty="0">
                <a:solidFill>
                  <a:srgbClr val="152038"/>
                </a:solidFill>
                <a:latin typeface="Arial"/>
                <a:ea typeface="Arial"/>
                <a:cs typeface="Arial"/>
              </a:rPr>
              <a:t> </a:t>
            </a:r>
            <a:r>
              <a:rPr lang="en-US" altLang="zh-CN" sz="900" spc="16" dirty="0">
                <a:solidFill>
                  <a:srgbClr val="152038"/>
                </a:solidFill>
                <a:latin typeface="Arial"/>
                <a:ea typeface="Arial"/>
                <a:cs typeface="Arial"/>
              </a:rPr>
              <a:t>The</a:t>
            </a:r>
            <a:r>
              <a:rPr lang="en-US" altLang="zh-CN" sz="900" spc="-21" dirty="0">
                <a:solidFill>
                  <a:srgbClr val="152038"/>
                </a:solidFill>
                <a:latin typeface="Arial"/>
                <a:ea typeface="Arial"/>
                <a:cs typeface="Arial"/>
              </a:rPr>
              <a:t> </a:t>
            </a:r>
            <a:r>
              <a:rPr lang="en-US" altLang="zh-CN" sz="900" spc="31" dirty="0">
                <a:solidFill>
                  <a:srgbClr val="152038"/>
                </a:solidFill>
                <a:latin typeface="Arial"/>
                <a:ea typeface="Arial"/>
                <a:cs typeface="Arial"/>
              </a:rPr>
              <a:t>pill</a:t>
            </a:r>
            <a:r>
              <a:rPr lang="en-US" altLang="zh-CN" sz="900" spc="-33" dirty="0">
                <a:solidFill>
                  <a:srgbClr val="152038"/>
                </a:solidFill>
                <a:latin typeface="Arial"/>
                <a:ea typeface="Arial"/>
                <a:cs typeface="Arial"/>
              </a:rPr>
              <a:t> </a:t>
            </a:r>
            <a:r>
              <a:rPr lang="en-US" altLang="zh-CN" sz="900" spc="60" dirty="0">
                <a:solidFill>
                  <a:srgbClr val="152038"/>
                </a:solidFill>
                <a:latin typeface="Arial"/>
                <a:ea typeface="Arial"/>
                <a:cs typeface="Arial"/>
              </a:rPr>
              <a:t>shapes</a:t>
            </a:r>
            <a:r>
              <a:rPr lang="en-US" altLang="zh-CN" sz="900" spc="-63" dirty="0">
                <a:solidFill>
                  <a:srgbClr val="152038"/>
                </a:solidFill>
                <a:latin typeface="Arial"/>
                <a:ea typeface="Arial"/>
                <a:cs typeface="Arial"/>
              </a:rPr>
              <a:t> </a:t>
            </a:r>
            <a:r>
              <a:rPr lang="en-US" altLang="zh-CN" sz="900" spc="93" dirty="0">
                <a:solidFill>
                  <a:srgbClr val="152038"/>
                </a:solidFill>
                <a:latin typeface="Arial"/>
                <a:ea typeface="Arial"/>
                <a:cs typeface="Arial"/>
              </a:rPr>
              <a:t>can</a:t>
            </a:r>
            <a:r>
              <a:rPr lang="en-US" altLang="zh-CN" sz="900" spc="-97" dirty="0">
                <a:solidFill>
                  <a:srgbClr val="152038"/>
                </a:solidFill>
                <a:latin typeface="Arial"/>
                <a:ea typeface="Arial"/>
                <a:cs typeface="Arial"/>
              </a:rPr>
              <a:t> </a:t>
            </a:r>
            <a:r>
              <a:rPr lang="en-US" altLang="zh-CN" sz="900" spc="54" dirty="0">
                <a:solidFill>
                  <a:srgbClr val="152038"/>
                </a:solidFill>
                <a:latin typeface="Arial"/>
                <a:ea typeface="Arial"/>
                <a:cs typeface="Arial"/>
              </a:rPr>
              <a:t>vary</a:t>
            </a:r>
            <a:r>
              <a:rPr lang="en-US" altLang="zh-CN" sz="900" spc="-57" dirty="0">
                <a:solidFill>
                  <a:srgbClr val="152038"/>
                </a:solidFill>
                <a:latin typeface="Arial"/>
                <a:ea typeface="Arial"/>
                <a:cs typeface="Arial"/>
              </a:rPr>
              <a:t> </a:t>
            </a:r>
            <a:r>
              <a:rPr lang="en-US" altLang="zh-CN" sz="900" spc="38" dirty="0">
                <a:solidFill>
                  <a:srgbClr val="152038"/>
                </a:solidFill>
                <a:latin typeface="Arial"/>
                <a:ea typeface="Arial"/>
                <a:cs typeface="Arial"/>
              </a:rPr>
              <a:t>in</a:t>
            </a:r>
            <a:r>
              <a:rPr lang="en-US" altLang="zh-CN" sz="900" spc="-42" dirty="0">
                <a:solidFill>
                  <a:srgbClr val="152038"/>
                </a:solidFill>
                <a:latin typeface="Arial"/>
                <a:ea typeface="Arial"/>
                <a:cs typeface="Arial"/>
              </a:rPr>
              <a:t> </a:t>
            </a:r>
            <a:r>
              <a:rPr lang="en-US" altLang="zh-CN" sz="900" spc="41" dirty="0">
                <a:solidFill>
                  <a:srgbClr val="152038"/>
                </a:solidFill>
                <a:latin typeface="Arial"/>
                <a:ea typeface="Arial"/>
                <a:cs typeface="Arial"/>
              </a:rPr>
              <a:t>length,</a:t>
            </a:r>
            <a:r>
              <a:rPr lang="en-US" altLang="zh-CN" sz="900" spc="-45" dirty="0">
                <a:solidFill>
                  <a:srgbClr val="152038"/>
                </a:solidFill>
                <a:latin typeface="Arial"/>
                <a:ea typeface="Arial"/>
                <a:cs typeface="Arial"/>
              </a:rPr>
              <a:t> </a:t>
            </a:r>
            <a:r>
              <a:rPr lang="en-US" altLang="zh-CN" sz="900" spc="82" dirty="0">
                <a:solidFill>
                  <a:srgbClr val="152038"/>
                </a:solidFill>
                <a:latin typeface="Arial"/>
                <a:ea typeface="Arial"/>
                <a:cs typeface="Arial"/>
              </a:rPr>
              <a:t>but</a:t>
            </a:r>
            <a:r>
              <a:rPr lang="en-US" altLang="zh-CN" sz="900" spc="250" dirty="0">
                <a:solidFill>
                  <a:srgbClr val="152038"/>
                </a:solidFill>
                <a:latin typeface="Arial"/>
                <a:ea typeface="Arial"/>
                <a:cs typeface="Arial"/>
              </a:rPr>
              <a:t> </a:t>
            </a:r>
            <a:r>
              <a:rPr lang="en-US" altLang="zh-CN" sz="900" spc="56" dirty="0">
                <a:solidFill>
                  <a:srgbClr val="152038"/>
                </a:solidFill>
                <a:latin typeface="Arial"/>
                <a:ea typeface="Arial"/>
                <a:cs typeface="Arial"/>
              </a:rPr>
              <a:t>should</a:t>
            </a:r>
            <a:r>
              <a:rPr lang="en-US" altLang="zh-CN" sz="900" spc="-58" dirty="0">
                <a:solidFill>
                  <a:srgbClr val="152038"/>
                </a:solidFill>
                <a:latin typeface="Arial"/>
                <a:ea typeface="Arial"/>
                <a:cs typeface="Arial"/>
              </a:rPr>
              <a:t> </a:t>
            </a:r>
            <a:r>
              <a:rPr lang="en-US" altLang="zh-CN" sz="900" spc="40" dirty="0">
                <a:solidFill>
                  <a:srgbClr val="152038"/>
                </a:solidFill>
                <a:latin typeface="Arial"/>
                <a:ea typeface="Arial"/>
                <a:cs typeface="Arial"/>
              </a:rPr>
              <a:t>all</a:t>
            </a:r>
            <a:r>
              <a:rPr lang="en-US" altLang="zh-CN" sz="900" spc="-44" dirty="0">
                <a:solidFill>
                  <a:srgbClr val="152038"/>
                </a:solidFill>
                <a:latin typeface="Arial"/>
                <a:ea typeface="Arial"/>
                <a:cs typeface="Arial"/>
              </a:rPr>
              <a:t> </a:t>
            </a:r>
            <a:r>
              <a:rPr lang="en-US" altLang="zh-CN" sz="900" spc="83" dirty="0">
                <a:solidFill>
                  <a:srgbClr val="152038"/>
                </a:solidFill>
                <a:latin typeface="Arial"/>
                <a:ea typeface="Arial"/>
                <a:cs typeface="Arial"/>
              </a:rPr>
              <a:t>be</a:t>
            </a:r>
            <a:r>
              <a:rPr lang="en-US" altLang="zh-CN" sz="900" spc="-86"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9" dirty="0">
                <a:solidFill>
                  <a:srgbClr val="152038"/>
                </a:solidFill>
                <a:latin typeface="Arial"/>
                <a:ea typeface="Arial"/>
                <a:cs typeface="Arial"/>
              </a:rPr>
              <a:t> </a:t>
            </a:r>
            <a:r>
              <a:rPr lang="en-US" altLang="zh-CN" sz="900" spc="86" dirty="0">
                <a:solidFill>
                  <a:srgbClr val="152038"/>
                </a:solidFill>
                <a:latin typeface="Arial"/>
                <a:ea typeface="Arial"/>
                <a:cs typeface="Arial"/>
              </a:rPr>
              <a:t>same</a:t>
            </a:r>
            <a:r>
              <a:rPr lang="en-US" altLang="zh-CN" sz="900" spc="-88" dirty="0">
                <a:solidFill>
                  <a:srgbClr val="152038"/>
                </a:solidFill>
                <a:latin typeface="Arial"/>
                <a:ea typeface="Arial"/>
                <a:cs typeface="Arial"/>
              </a:rPr>
              <a:t> </a:t>
            </a:r>
            <a:r>
              <a:rPr lang="en-US" altLang="zh-CN" sz="900" spc="42" dirty="0">
                <a:solidFill>
                  <a:srgbClr val="152038"/>
                </a:solidFill>
                <a:latin typeface="Arial"/>
                <a:ea typeface="Arial"/>
                <a:cs typeface="Arial"/>
              </a:rPr>
              <a:t>height.</a:t>
            </a:r>
            <a:r>
              <a:rPr lang="en-US" altLang="zh-CN" sz="900" spc="202" dirty="0">
                <a:solidFill>
                  <a:srgbClr val="152038"/>
                </a:solidFill>
                <a:latin typeface="Arial"/>
                <a:ea typeface="Arial"/>
                <a:cs typeface="Arial"/>
              </a:rPr>
              <a:t> </a:t>
            </a:r>
            <a:r>
              <a:rPr lang="en-US" altLang="zh-CN" sz="900" spc="43" dirty="0">
                <a:solidFill>
                  <a:srgbClr val="152038"/>
                </a:solidFill>
                <a:latin typeface="Arial"/>
                <a:ea typeface="Arial"/>
                <a:cs typeface="Arial"/>
              </a:rPr>
              <a:t>White</a:t>
            </a:r>
            <a:r>
              <a:rPr lang="en-US" altLang="zh-CN" sz="900" spc="-46" dirty="0">
                <a:solidFill>
                  <a:srgbClr val="152038"/>
                </a:solidFill>
                <a:latin typeface="Arial"/>
                <a:ea typeface="Arial"/>
                <a:cs typeface="Arial"/>
              </a:rPr>
              <a:t> </a:t>
            </a:r>
            <a:r>
              <a:rPr lang="en-US" altLang="zh-CN" sz="900" spc="27" dirty="0">
                <a:solidFill>
                  <a:srgbClr val="152038"/>
                </a:solidFill>
                <a:latin typeface="Arial"/>
                <a:ea typeface="Arial"/>
                <a:cs typeface="Arial"/>
              </a:rPr>
              <a:t>pills</a:t>
            </a:r>
            <a:r>
              <a:rPr lang="en-US" altLang="zh-CN" sz="900" spc="-31" dirty="0">
                <a:solidFill>
                  <a:srgbClr val="152038"/>
                </a:solidFill>
                <a:latin typeface="Arial"/>
                <a:ea typeface="Arial"/>
                <a:cs typeface="Arial"/>
              </a:rPr>
              <a:t> </a:t>
            </a:r>
            <a:r>
              <a:rPr lang="en-US" altLang="zh-CN" sz="900" spc="56" dirty="0">
                <a:solidFill>
                  <a:srgbClr val="152038"/>
                </a:solidFill>
                <a:latin typeface="Arial"/>
                <a:ea typeface="Arial"/>
                <a:cs typeface="Arial"/>
              </a:rPr>
              <a:t>should</a:t>
            </a:r>
            <a:r>
              <a:rPr lang="en-US" altLang="zh-CN" sz="900" spc="-58" dirty="0">
                <a:solidFill>
                  <a:srgbClr val="152038"/>
                </a:solidFill>
                <a:latin typeface="Arial"/>
                <a:ea typeface="Arial"/>
                <a:cs typeface="Arial"/>
              </a:rPr>
              <a:t> </a:t>
            </a:r>
            <a:r>
              <a:rPr lang="en-US" altLang="zh-CN" sz="900" spc="69" dirty="0">
                <a:solidFill>
                  <a:srgbClr val="152038"/>
                </a:solidFill>
                <a:latin typeface="Arial"/>
                <a:ea typeface="Arial"/>
                <a:cs typeface="Arial"/>
              </a:rPr>
              <a:t>have</a:t>
            </a:r>
            <a:r>
              <a:rPr lang="en-US" altLang="zh-CN" sz="900" spc="-71" dirty="0">
                <a:solidFill>
                  <a:srgbClr val="152038"/>
                </a:solidFill>
                <a:latin typeface="Arial"/>
                <a:ea typeface="Arial"/>
                <a:cs typeface="Arial"/>
              </a:rPr>
              <a:t> </a:t>
            </a:r>
            <a:r>
              <a:rPr lang="en-US" altLang="zh-CN" sz="900" spc="107" dirty="0">
                <a:solidFill>
                  <a:srgbClr val="152038"/>
                </a:solidFill>
                <a:latin typeface="Arial"/>
                <a:ea typeface="Arial"/>
                <a:cs typeface="Arial"/>
              </a:rPr>
              <a:t>a</a:t>
            </a:r>
            <a:r>
              <a:rPr lang="en-US" altLang="zh-CN" sz="900" spc="-110" dirty="0">
                <a:solidFill>
                  <a:srgbClr val="152038"/>
                </a:solidFill>
                <a:latin typeface="Arial"/>
                <a:ea typeface="Arial"/>
                <a:cs typeface="Arial"/>
              </a:rPr>
              <a:t> </a:t>
            </a:r>
            <a:r>
              <a:rPr lang="en-US" altLang="zh-CN" sz="900" spc="-13" dirty="0">
                <a:solidFill>
                  <a:srgbClr val="152038"/>
                </a:solidFill>
                <a:latin typeface="Arial"/>
                <a:ea typeface="Arial"/>
                <a:cs typeface="Arial"/>
              </a:rPr>
              <a:t>50%</a:t>
            </a:r>
            <a:r>
              <a:rPr lang="en-US" altLang="zh-CN" sz="900" dirty="0">
                <a:solidFill>
                  <a:srgbClr val="152038"/>
                </a:solidFill>
                <a:latin typeface="Arial"/>
                <a:ea typeface="Arial"/>
                <a:cs typeface="Arial"/>
              </a:rPr>
              <a:t> </a:t>
            </a:r>
            <a:r>
              <a:rPr lang="en-US" altLang="zh-CN" sz="900" spc="72" dirty="0">
                <a:solidFill>
                  <a:srgbClr val="152038"/>
                </a:solidFill>
                <a:latin typeface="Arial"/>
                <a:ea typeface="Arial"/>
                <a:cs typeface="Arial"/>
              </a:rPr>
              <a:t>opacity</a:t>
            </a:r>
            <a:r>
              <a:rPr lang="en-US" altLang="zh-CN" sz="900" spc="-69" dirty="0">
                <a:solidFill>
                  <a:srgbClr val="152038"/>
                </a:solidFill>
                <a:latin typeface="Arial"/>
                <a:ea typeface="Arial"/>
                <a:cs typeface="Arial"/>
              </a:rPr>
              <a:t> </a:t>
            </a:r>
            <a:r>
              <a:rPr lang="en-US" altLang="zh-CN" sz="900" spc="35" dirty="0">
                <a:solidFill>
                  <a:srgbClr val="152038"/>
                </a:solidFill>
                <a:latin typeface="Arial"/>
                <a:ea typeface="Arial"/>
                <a:cs typeface="Arial"/>
              </a:rPr>
              <a:t>level</a:t>
            </a:r>
            <a:r>
              <a:rPr lang="en-US" altLang="zh-CN" sz="900" spc="-40"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56" dirty="0">
                <a:solidFill>
                  <a:srgbClr val="152038"/>
                </a:solidFill>
                <a:latin typeface="Arial"/>
                <a:ea typeface="Arial"/>
                <a:cs typeface="Arial"/>
              </a:rPr>
              <a:t>should</a:t>
            </a:r>
            <a:r>
              <a:rPr lang="en-US" altLang="zh-CN" sz="900" spc="-58" dirty="0">
                <a:solidFill>
                  <a:srgbClr val="152038"/>
                </a:solidFill>
                <a:latin typeface="Arial"/>
                <a:ea typeface="Arial"/>
                <a:cs typeface="Arial"/>
              </a:rPr>
              <a:t> </a:t>
            </a:r>
            <a:r>
              <a:rPr lang="en-US" altLang="zh-CN" sz="900" spc="46" dirty="0">
                <a:solidFill>
                  <a:srgbClr val="152038"/>
                </a:solidFill>
                <a:latin typeface="Arial"/>
                <a:ea typeface="Arial"/>
                <a:cs typeface="Arial"/>
              </a:rPr>
              <a:t>use</a:t>
            </a:r>
            <a:r>
              <a:rPr lang="en-US" altLang="zh-CN" sz="900" spc="-50"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8" dirty="0">
                <a:solidFill>
                  <a:srgbClr val="152038"/>
                </a:solidFill>
                <a:latin typeface="Arial"/>
                <a:ea typeface="Arial"/>
                <a:cs typeface="Arial"/>
              </a:rPr>
              <a:t> </a:t>
            </a:r>
            <a:r>
              <a:rPr lang="en-US" altLang="zh-CN" sz="900" spc="24" dirty="0">
                <a:solidFill>
                  <a:srgbClr val="152038"/>
                </a:solidFill>
                <a:latin typeface="Arial"/>
                <a:ea typeface="Arial"/>
                <a:cs typeface="Arial"/>
              </a:rPr>
              <a:t>“Soft</a:t>
            </a:r>
            <a:r>
              <a:rPr lang="en-US" altLang="zh-CN" sz="900" spc="-28" dirty="0">
                <a:solidFill>
                  <a:srgbClr val="152038"/>
                </a:solidFill>
                <a:latin typeface="Arial"/>
                <a:ea typeface="Arial"/>
                <a:cs typeface="Arial"/>
              </a:rPr>
              <a:t> </a:t>
            </a:r>
            <a:r>
              <a:rPr lang="en-US" altLang="zh-CN" sz="900" spc="26" dirty="0">
                <a:solidFill>
                  <a:srgbClr val="152038"/>
                </a:solidFill>
                <a:latin typeface="Arial"/>
                <a:ea typeface="Arial"/>
                <a:cs typeface="Arial"/>
              </a:rPr>
              <a:t>Light</a:t>
            </a:r>
            <a:r>
              <a:rPr lang="en-US" altLang="zh-CN" sz="900" spc="-608" dirty="0">
                <a:solidFill>
                  <a:srgbClr val="152038"/>
                </a:solidFill>
                <a:latin typeface="SimSun"/>
                <a:ea typeface="SimSun"/>
                <a:cs typeface="SimSun"/>
              </a:rPr>
              <a:t>”</a:t>
            </a:r>
            <a:r>
              <a:rPr lang="en-US" altLang="zh-CN" sz="900" spc="-203" dirty="0">
                <a:solidFill>
                  <a:srgbClr val="152038"/>
                </a:solidFill>
                <a:latin typeface="SimSun"/>
                <a:ea typeface="SimSun"/>
                <a:cs typeface="SimSun"/>
              </a:rPr>
              <a:t> </a:t>
            </a:r>
            <a:r>
              <a:rPr lang="en-US" altLang="zh-CN" sz="900" spc="66" dirty="0">
                <a:solidFill>
                  <a:srgbClr val="152038"/>
                </a:solidFill>
                <a:latin typeface="Arial"/>
                <a:ea typeface="Arial"/>
                <a:cs typeface="Arial"/>
              </a:rPr>
              <a:t>transparency</a:t>
            </a:r>
            <a:r>
              <a:rPr lang="en-US" altLang="zh-CN" sz="900" spc="-69" dirty="0">
                <a:solidFill>
                  <a:srgbClr val="152038"/>
                </a:solidFill>
                <a:latin typeface="Arial"/>
                <a:ea typeface="Arial"/>
                <a:cs typeface="Arial"/>
              </a:rPr>
              <a:t> </a:t>
            </a:r>
            <a:r>
              <a:rPr lang="en-US" altLang="zh-CN" sz="900" spc="41" dirty="0">
                <a:solidFill>
                  <a:srgbClr val="152038"/>
                </a:solidFill>
                <a:latin typeface="Arial"/>
                <a:ea typeface="Arial"/>
                <a:cs typeface="Arial"/>
              </a:rPr>
              <a:t>effect.</a:t>
            </a:r>
            <a:r>
              <a:rPr lang="en-US" altLang="zh-CN" sz="900" spc="-42" dirty="0">
                <a:solidFill>
                  <a:srgbClr val="152038"/>
                </a:solidFill>
                <a:latin typeface="Arial"/>
                <a:ea typeface="Arial"/>
                <a:cs typeface="Arial"/>
              </a:rPr>
              <a:t> </a:t>
            </a:r>
            <a:r>
              <a:rPr lang="en-US" altLang="zh-CN" sz="900" spc="31" dirty="0">
                <a:solidFill>
                  <a:srgbClr val="152038"/>
                </a:solidFill>
                <a:latin typeface="Arial"/>
                <a:ea typeface="Arial"/>
                <a:cs typeface="Arial"/>
              </a:rPr>
              <a:t>Do</a:t>
            </a:r>
            <a:r>
              <a:rPr lang="en-US" altLang="zh-CN" sz="900" spc="-34" dirty="0">
                <a:solidFill>
                  <a:srgbClr val="152038"/>
                </a:solidFill>
                <a:latin typeface="Arial"/>
                <a:ea typeface="Arial"/>
                <a:cs typeface="Arial"/>
              </a:rPr>
              <a:t> </a:t>
            </a:r>
            <a:r>
              <a:rPr lang="en-US" altLang="zh-CN" sz="900" spc="72" dirty="0">
                <a:solidFill>
                  <a:srgbClr val="152038"/>
                </a:solidFill>
                <a:latin typeface="Arial"/>
                <a:ea typeface="Arial"/>
                <a:cs typeface="Arial"/>
              </a:rPr>
              <a:t>not</a:t>
            </a:r>
            <a:r>
              <a:rPr lang="en-US" altLang="zh-CN" sz="900" spc="250" dirty="0">
                <a:solidFill>
                  <a:srgbClr val="152038"/>
                </a:solidFill>
                <a:latin typeface="Arial"/>
                <a:ea typeface="Arial"/>
                <a:cs typeface="Arial"/>
              </a:rPr>
              <a:t> </a:t>
            </a:r>
            <a:r>
              <a:rPr lang="en-US" altLang="zh-CN" sz="900" spc="51" dirty="0">
                <a:solidFill>
                  <a:srgbClr val="152038"/>
                </a:solidFill>
                <a:latin typeface="Arial"/>
                <a:ea typeface="Arial"/>
                <a:cs typeface="Arial"/>
              </a:rPr>
              <a:t>overlay</a:t>
            </a:r>
            <a:r>
              <a:rPr lang="en-US" altLang="zh-CN" sz="900" spc="-53"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9" dirty="0">
                <a:solidFill>
                  <a:srgbClr val="152038"/>
                </a:solidFill>
                <a:latin typeface="Arial"/>
                <a:ea typeface="Arial"/>
                <a:cs typeface="Arial"/>
              </a:rPr>
              <a:t> </a:t>
            </a:r>
            <a:r>
              <a:rPr lang="en-US" altLang="zh-CN" sz="900" spc="70" dirty="0">
                <a:solidFill>
                  <a:srgbClr val="152038"/>
                </a:solidFill>
                <a:latin typeface="Arial"/>
                <a:ea typeface="Arial"/>
                <a:cs typeface="Arial"/>
              </a:rPr>
              <a:t>shape</a:t>
            </a:r>
            <a:r>
              <a:rPr lang="en-US" altLang="zh-CN" sz="900" spc="-72" dirty="0">
                <a:solidFill>
                  <a:srgbClr val="152038"/>
                </a:solidFill>
                <a:latin typeface="Arial"/>
                <a:ea typeface="Arial"/>
                <a:cs typeface="Arial"/>
              </a:rPr>
              <a:t> </a:t>
            </a:r>
            <a:r>
              <a:rPr lang="en-US" altLang="zh-CN" sz="900" spc="73" dirty="0">
                <a:solidFill>
                  <a:srgbClr val="152038"/>
                </a:solidFill>
                <a:latin typeface="Arial"/>
                <a:ea typeface="Arial"/>
                <a:cs typeface="Arial"/>
              </a:rPr>
              <a:t>on</a:t>
            </a:r>
            <a:r>
              <a:rPr lang="en-US" altLang="zh-CN" sz="900" spc="-76" dirty="0">
                <a:solidFill>
                  <a:srgbClr val="152038"/>
                </a:solidFill>
                <a:latin typeface="Arial"/>
                <a:ea typeface="Arial"/>
                <a:cs typeface="Arial"/>
              </a:rPr>
              <a:t> </a:t>
            </a:r>
            <a:r>
              <a:rPr lang="en-US" altLang="zh-CN" sz="900" spc="39" dirty="0">
                <a:solidFill>
                  <a:srgbClr val="152038"/>
                </a:solidFill>
                <a:latin typeface="Arial"/>
                <a:ea typeface="Arial"/>
                <a:cs typeface="Arial"/>
              </a:rPr>
              <a:t>faces.</a:t>
            </a:r>
            <a:endParaRPr lang="en-US" altLang="zh-CN" sz="900">
              <a:latin typeface="Arial"/>
              <a:ea typeface="Arial"/>
              <a:cs typeface="Arial"/>
            </a:endParaRPr>
          </a:p>
        </p:txBody>
      </p:sp>
      <p:sp>
        <p:nvSpPr>
          <p:cNvPr id="313" name="Text Box313"/>
          <p:cNvSpPr txBox="1"/>
          <p:nvPr/>
        </p:nvSpPr>
        <p:spPr>
          <a:xfrm>
            <a:off x="5245100" y="2280000"/>
            <a:ext cx="3643410" cy="522250"/>
          </a:xfrm>
          <a:prstGeom prst="rect">
            <a:avLst/>
          </a:prstGeom>
        </p:spPr>
        <p:txBody>
          <a:bodyPr wrap="square" lIns="0" tIns="0" rIns="0" rtlCol="0">
            <a:spAutoFit/>
          </a:bodyPr>
          <a:lstStyle/>
          <a:p>
            <a:pPr algn="l">
              <a:lnSpc>
                <a:spcPts val="0"/>
              </a:lnSpc>
            </a:pPr>
            <a:endParaRPr/>
          </a:p>
          <a:p>
            <a:pPr marL="228600" indent="-228600" algn="l" rtl="0">
              <a:lnSpc>
                <a:spcPts val="1371"/>
              </a:lnSpc>
            </a:pPr>
            <a:r>
              <a:rPr lang="en-US" altLang="zh-CN" sz="900" b="1" spc="84" dirty="0">
                <a:solidFill>
                  <a:srgbClr val="152038"/>
                </a:solidFill>
                <a:latin typeface="Arial"/>
                <a:ea typeface="Arial"/>
                <a:cs typeface="Arial"/>
              </a:rPr>
              <a:t>5</a:t>
            </a:r>
            <a:r>
              <a:rPr lang="en-US" altLang="zh-CN" sz="900" spc="-170" dirty="0">
                <a:solidFill>
                  <a:srgbClr val="152038"/>
                </a:solidFill>
                <a:latin typeface="Arial"/>
                <a:ea typeface="Arial"/>
                <a:cs typeface="Arial"/>
              </a:rPr>
              <a:t>.</a:t>
            </a:r>
            <a:r>
              <a:rPr lang="en-US" altLang="zh-CN" sz="900" spc="801" dirty="0">
                <a:solidFill>
                  <a:srgbClr val="152038"/>
                </a:solidFill>
                <a:latin typeface="Arial"/>
                <a:ea typeface="Arial"/>
                <a:cs typeface="Arial"/>
              </a:rPr>
              <a:t> </a:t>
            </a:r>
            <a:r>
              <a:rPr lang="en-US" altLang="zh-CN" sz="900" spc="16" dirty="0">
                <a:solidFill>
                  <a:srgbClr val="152038"/>
                </a:solidFill>
                <a:latin typeface="Arial"/>
                <a:ea typeface="Arial"/>
                <a:cs typeface="Arial"/>
              </a:rPr>
              <a:t>The</a:t>
            </a:r>
            <a:r>
              <a:rPr lang="en-US" altLang="zh-CN" sz="900" spc="-21" dirty="0">
                <a:solidFill>
                  <a:srgbClr val="152038"/>
                </a:solidFill>
                <a:latin typeface="Arial"/>
                <a:ea typeface="Arial"/>
                <a:cs typeface="Arial"/>
              </a:rPr>
              <a:t> </a:t>
            </a:r>
            <a:r>
              <a:rPr lang="en-US" altLang="zh-CN" sz="900" spc="31" dirty="0">
                <a:solidFill>
                  <a:srgbClr val="152038"/>
                </a:solidFill>
                <a:latin typeface="Arial"/>
                <a:ea typeface="Arial"/>
                <a:cs typeface="Arial"/>
              </a:rPr>
              <a:t>pill</a:t>
            </a:r>
            <a:r>
              <a:rPr lang="en-US" altLang="zh-CN" sz="900" spc="-33" dirty="0">
                <a:solidFill>
                  <a:srgbClr val="152038"/>
                </a:solidFill>
                <a:latin typeface="Arial"/>
                <a:ea typeface="Arial"/>
                <a:cs typeface="Arial"/>
              </a:rPr>
              <a:t> </a:t>
            </a:r>
            <a:r>
              <a:rPr lang="en-US" altLang="zh-CN" sz="900" spc="70" dirty="0">
                <a:solidFill>
                  <a:srgbClr val="152038"/>
                </a:solidFill>
                <a:latin typeface="Arial"/>
                <a:ea typeface="Arial"/>
                <a:cs typeface="Arial"/>
              </a:rPr>
              <a:t>shape</a:t>
            </a:r>
            <a:r>
              <a:rPr lang="en-US" altLang="zh-CN" sz="900" spc="-72" dirty="0">
                <a:solidFill>
                  <a:srgbClr val="152038"/>
                </a:solidFill>
                <a:latin typeface="Arial"/>
                <a:ea typeface="Arial"/>
                <a:cs typeface="Arial"/>
              </a:rPr>
              <a:t> </a:t>
            </a:r>
            <a:r>
              <a:rPr lang="en-US" altLang="zh-CN" sz="900" spc="79" dirty="0">
                <a:solidFill>
                  <a:srgbClr val="152038"/>
                </a:solidFill>
                <a:latin typeface="Arial"/>
                <a:ea typeface="Arial"/>
                <a:cs typeface="Arial"/>
              </a:rPr>
              <a:t>that</a:t>
            </a:r>
            <a:r>
              <a:rPr lang="en-US" altLang="zh-CN" sz="900" spc="-81" dirty="0">
                <a:solidFill>
                  <a:srgbClr val="152038"/>
                </a:solidFill>
                <a:latin typeface="Arial"/>
                <a:ea typeface="Arial"/>
                <a:cs typeface="Arial"/>
              </a:rPr>
              <a:t> </a:t>
            </a:r>
            <a:r>
              <a:rPr lang="en-US" altLang="zh-CN" sz="900" spc="8" dirty="0">
                <a:solidFill>
                  <a:srgbClr val="152038"/>
                </a:solidFill>
                <a:latin typeface="Arial"/>
                <a:ea typeface="Arial"/>
                <a:cs typeface="Arial"/>
              </a:rPr>
              <a:t>is</a:t>
            </a:r>
            <a:r>
              <a:rPr lang="en-US" altLang="zh-CN" sz="900" spc="-12" dirty="0">
                <a:solidFill>
                  <a:srgbClr val="152038"/>
                </a:solidFill>
                <a:latin typeface="Arial"/>
                <a:ea typeface="Arial"/>
                <a:cs typeface="Arial"/>
              </a:rPr>
              <a:t> </a:t>
            </a:r>
            <a:r>
              <a:rPr lang="en-US" altLang="zh-CN" sz="900" spc="52" dirty="0">
                <a:solidFill>
                  <a:srgbClr val="152038"/>
                </a:solidFill>
                <a:latin typeface="Arial"/>
                <a:ea typeface="Arial"/>
                <a:cs typeface="Arial"/>
              </a:rPr>
              <a:t>furthest</a:t>
            </a:r>
            <a:r>
              <a:rPr lang="en-US" altLang="zh-CN" sz="900" spc="-55" dirty="0">
                <a:solidFill>
                  <a:srgbClr val="152038"/>
                </a:solidFill>
                <a:latin typeface="Arial"/>
                <a:ea typeface="Arial"/>
                <a:cs typeface="Arial"/>
              </a:rPr>
              <a:t> </a:t>
            </a:r>
            <a:r>
              <a:rPr lang="en-US" altLang="zh-CN" sz="900" spc="74" dirty="0">
                <a:solidFill>
                  <a:srgbClr val="152038"/>
                </a:solidFill>
                <a:latin typeface="Arial"/>
                <a:ea typeface="Arial"/>
                <a:cs typeface="Arial"/>
              </a:rPr>
              <a:t>to</a:t>
            </a:r>
            <a:r>
              <a:rPr lang="en-US" altLang="zh-CN" sz="900" spc="-78"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8" dirty="0">
                <a:solidFill>
                  <a:srgbClr val="152038"/>
                </a:solidFill>
                <a:latin typeface="Arial"/>
                <a:ea typeface="Arial"/>
                <a:cs typeface="Arial"/>
              </a:rPr>
              <a:t> </a:t>
            </a:r>
            <a:r>
              <a:rPr lang="en-US" altLang="zh-CN" sz="900" spc="56" dirty="0">
                <a:solidFill>
                  <a:srgbClr val="152038"/>
                </a:solidFill>
                <a:latin typeface="Arial"/>
                <a:ea typeface="Arial"/>
                <a:cs typeface="Arial"/>
              </a:rPr>
              <a:t>right</a:t>
            </a:r>
            <a:r>
              <a:rPr lang="en-US" altLang="zh-CN" sz="900" spc="-61" dirty="0">
                <a:solidFill>
                  <a:srgbClr val="152038"/>
                </a:solidFill>
                <a:latin typeface="Arial"/>
                <a:ea typeface="Arial"/>
                <a:cs typeface="Arial"/>
              </a:rPr>
              <a:t> </a:t>
            </a:r>
            <a:r>
              <a:rPr lang="en-US" altLang="zh-CN" sz="900" spc="56" dirty="0">
                <a:solidFill>
                  <a:srgbClr val="152038"/>
                </a:solidFill>
                <a:latin typeface="Arial"/>
                <a:ea typeface="Arial"/>
                <a:cs typeface="Arial"/>
              </a:rPr>
              <a:t>should</a:t>
            </a:r>
            <a:r>
              <a:rPr lang="en-US" altLang="zh-CN" sz="900" spc="-58" dirty="0">
                <a:solidFill>
                  <a:srgbClr val="152038"/>
                </a:solidFill>
                <a:latin typeface="Arial"/>
                <a:ea typeface="Arial"/>
                <a:cs typeface="Arial"/>
              </a:rPr>
              <a:t> </a:t>
            </a:r>
            <a:r>
              <a:rPr lang="en-US" altLang="zh-CN" sz="900" spc="59" dirty="0">
                <a:solidFill>
                  <a:srgbClr val="152038"/>
                </a:solidFill>
                <a:latin typeface="Arial"/>
                <a:ea typeface="Arial"/>
                <a:cs typeface="Arial"/>
              </a:rPr>
              <a:t>always</a:t>
            </a:r>
            <a:r>
              <a:rPr lang="en-US" altLang="zh-CN" sz="900" spc="-64" dirty="0">
                <a:solidFill>
                  <a:srgbClr val="152038"/>
                </a:solidFill>
                <a:latin typeface="Arial"/>
                <a:ea typeface="Arial"/>
                <a:cs typeface="Arial"/>
              </a:rPr>
              <a:t> </a:t>
            </a:r>
            <a:r>
              <a:rPr lang="en-US" altLang="zh-CN" sz="900" spc="83" dirty="0">
                <a:solidFill>
                  <a:srgbClr val="152038"/>
                </a:solidFill>
                <a:latin typeface="Arial"/>
                <a:ea typeface="Arial"/>
                <a:cs typeface="Arial"/>
              </a:rPr>
              <a:t>be</a:t>
            </a:r>
            <a:r>
              <a:rPr lang="en-US" altLang="zh-CN" sz="900" spc="-83" dirty="0">
                <a:solidFill>
                  <a:srgbClr val="152038"/>
                </a:solidFill>
                <a:latin typeface="Arial"/>
                <a:ea typeface="Arial"/>
                <a:cs typeface="Arial"/>
              </a:rPr>
              <a:t> </a:t>
            </a:r>
            <a:r>
              <a:rPr lang="en-US" altLang="zh-CN" sz="900" spc="56" dirty="0">
                <a:solidFill>
                  <a:srgbClr val="152038"/>
                </a:solidFill>
                <a:latin typeface="Arial"/>
                <a:ea typeface="Arial"/>
                <a:cs typeface="Arial"/>
              </a:rPr>
              <a:t>Gradient</a:t>
            </a:r>
            <a:r>
              <a:rPr lang="en-US" altLang="zh-CN" sz="900" spc="-58" dirty="0">
                <a:solidFill>
                  <a:srgbClr val="152038"/>
                </a:solidFill>
                <a:latin typeface="Arial"/>
                <a:ea typeface="Arial"/>
                <a:cs typeface="Arial"/>
              </a:rPr>
              <a:t> </a:t>
            </a:r>
            <a:r>
              <a:rPr lang="en-US" altLang="zh-CN" sz="900" spc="-238" dirty="0">
                <a:solidFill>
                  <a:srgbClr val="152038"/>
                </a:solidFill>
                <a:latin typeface="Arial"/>
                <a:ea typeface="Arial"/>
                <a:cs typeface="Arial"/>
              </a:rPr>
              <a:t>1</a:t>
            </a:r>
            <a:r>
              <a:rPr lang="en-US" altLang="zh-CN" sz="900" dirty="0">
                <a:solidFill>
                  <a:srgbClr val="152038"/>
                </a:solidFill>
                <a:latin typeface="Arial"/>
                <a:ea typeface="Arial"/>
                <a:cs typeface="Arial"/>
              </a:rPr>
              <a:t> </a:t>
            </a:r>
            <a:r>
              <a:rPr lang="en-US" altLang="zh-CN" sz="900" spc="42" dirty="0">
                <a:solidFill>
                  <a:srgbClr val="152038"/>
                </a:solidFill>
                <a:latin typeface="Arial"/>
                <a:ea typeface="Arial"/>
                <a:cs typeface="Arial"/>
              </a:rPr>
              <a:t>(Turquoise</a:t>
            </a:r>
            <a:r>
              <a:rPr lang="en-US" altLang="zh-CN" sz="900" spc="-49" dirty="0">
                <a:solidFill>
                  <a:srgbClr val="152038"/>
                </a:solidFill>
                <a:latin typeface="Arial"/>
                <a:ea typeface="Arial"/>
                <a:cs typeface="Arial"/>
              </a:rPr>
              <a:t> </a:t>
            </a:r>
            <a:r>
              <a:rPr lang="en-US" altLang="zh-CN" sz="900" spc="74" dirty="0">
                <a:solidFill>
                  <a:srgbClr val="152038"/>
                </a:solidFill>
                <a:latin typeface="Arial"/>
                <a:ea typeface="Arial"/>
                <a:cs typeface="Arial"/>
              </a:rPr>
              <a:t>to</a:t>
            </a:r>
            <a:r>
              <a:rPr lang="en-US" altLang="zh-CN" sz="900" spc="-78" dirty="0">
                <a:solidFill>
                  <a:srgbClr val="152038"/>
                </a:solidFill>
                <a:latin typeface="Arial"/>
                <a:ea typeface="Arial"/>
                <a:cs typeface="Arial"/>
              </a:rPr>
              <a:t> </a:t>
            </a:r>
            <a:r>
              <a:rPr lang="en-US" altLang="zh-CN" sz="900" spc="51" dirty="0">
                <a:solidFill>
                  <a:srgbClr val="152038"/>
                </a:solidFill>
                <a:latin typeface="Arial"/>
                <a:ea typeface="Arial"/>
                <a:cs typeface="Arial"/>
              </a:rPr>
              <a:t>Emerald)</a:t>
            </a:r>
            <a:r>
              <a:rPr lang="en-US" altLang="zh-CN" sz="900" spc="-56" dirty="0">
                <a:solidFill>
                  <a:srgbClr val="152038"/>
                </a:solidFill>
                <a:latin typeface="Arial"/>
                <a:ea typeface="Arial"/>
                <a:cs typeface="Arial"/>
              </a:rPr>
              <a:t> </a:t>
            </a:r>
            <a:r>
              <a:rPr lang="en-US" altLang="zh-CN" sz="900" spc="89" dirty="0">
                <a:solidFill>
                  <a:srgbClr val="152038"/>
                </a:solidFill>
                <a:latin typeface="Arial"/>
                <a:ea typeface="Arial"/>
                <a:cs typeface="Arial"/>
              </a:rPr>
              <a:t>at</a:t>
            </a:r>
            <a:r>
              <a:rPr lang="en-US" altLang="zh-CN" sz="900" spc="-93" dirty="0">
                <a:solidFill>
                  <a:srgbClr val="152038"/>
                </a:solidFill>
                <a:latin typeface="Arial"/>
                <a:ea typeface="Arial"/>
                <a:cs typeface="Arial"/>
              </a:rPr>
              <a:t> </a:t>
            </a:r>
            <a:r>
              <a:rPr lang="en-US" altLang="zh-CN" sz="900" spc="31" dirty="0">
                <a:solidFill>
                  <a:srgbClr val="152038"/>
                </a:solidFill>
                <a:latin typeface="Arial"/>
                <a:ea typeface="Arial"/>
                <a:cs typeface="Arial"/>
              </a:rPr>
              <a:t>full</a:t>
            </a:r>
            <a:r>
              <a:rPr lang="en-US" altLang="zh-CN" sz="900" spc="-35" dirty="0">
                <a:solidFill>
                  <a:srgbClr val="152038"/>
                </a:solidFill>
                <a:latin typeface="Arial"/>
                <a:ea typeface="Arial"/>
                <a:cs typeface="Arial"/>
              </a:rPr>
              <a:t> </a:t>
            </a:r>
            <a:r>
              <a:rPr lang="en-US" altLang="zh-CN" sz="900" spc="73" dirty="0">
                <a:solidFill>
                  <a:srgbClr val="152038"/>
                </a:solidFill>
                <a:latin typeface="Arial"/>
                <a:ea typeface="Arial"/>
                <a:cs typeface="Arial"/>
              </a:rPr>
              <a:t>opacity</a:t>
            </a:r>
            <a:r>
              <a:rPr lang="en-US" altLang="zh-CN" sz="900" spc="-77" dirty="0">
                <a:solidFill>
                  <a:srgbClr val="152038"/>
                </a:solidFill>
                <a:latin typeface="Arial"/>
                <a:ea typeface="Arial"/>
                <a:cs typeface="Arial"/>
              </a:rPr>
              <a:t> </a:t>
            </a:r>
            <a:r>
              <a:rPr lang="en-US" altLang="zh-CN" sz="900" spc="64" dirty="0">
                <a:solidFill>
                  <a:srgbClr val="152038"/>
                </a:solidFill>
                <a:latin typeface="Arial"/>
                <a:ea typeface="Arial"/>
                <a:cs typeface="Arial"/>
              </a:rPr>
              <a:t>without</a:t>
            </a:r>
            <a:r>
              <a:rPr lang="en-US" altLang="zh-CN" sz="900" spc="-69" dirty="0">
                <a:solidFill>
                  <a:srgbClr val="152038"/>
                </a:solidFill>
                <a:latin typeface="Arial"/>
                <a:ea typeface="Arial"/>
                <a:cs typeface="Arial"/>
              </a:rPr>
              <a:t> </a:t>
            </a:r>
            <a:r>
              <a:rPr lang="en-US" altLang="zh-CN" sz="900" spc="72" dirty="0">
                <a:solidFill>
                  <a:srgbClr val="152038"/>
                </a:solidFill>
                <a:latin typeface="Arial"/>
                <a:ea typeface="Arial"/>
                <a:cs typeface="Arial"/>
              </a:rPr>
              <a:t>any</a:t>
            </a:r>
            <a:r>
              <a:rPr lang="en-US" altLang="zh-CN" sz="900" spc="-72" dirty="0">
                <a:solidFill>
                  <a:srgbClr val="152038"/>
                </a:solidFill>
                <a:latin typeface="Arial"/>
                <a:ea typeface="Arial"/>
                <a:cs typeface="Arial"/>
              </a:rPr>
              <a:t> </a:t>
            </a:r>
            <a:r>
              <a:rPr lang="en-US" altLang="zh-CN" sz="900" spc="66" dirty="0">
                <a:solidFill>
                  <a:srgbClr val="152038"/>
                </a:solidFill>
                <a:latin typeface="Arial"/>
                <a:ea typeface="Arial"/>
                <a:cs typeface="Arial"/>
              </a:rPr>
              <a:t>transparency</a:t>
            </a:r>
            <a:r>
              <a:rPr lang="en-US" altLang="zh-CN" sz="900" spc="-69" dirty="0">
                <a:solidFill>
                  <a:srgbClr val="152038"/>
                </a:solidFill>
                <a:latin typeface="Arial"/>
                <a:ea typeface="Arial"/>
                <a:cs typeface="Arial"/>
              </a:rPr>
              <a:t> </a:t>
            </a:r>
            <a:r>
              <a:rPr lang="en-US" altLang="zh-CN" sz="900" spc="37" dirty="0">
                <a:solidFill>
                  <a:srgbClr val="152038"/>
                </a:solidFill>
                <a:latin typeface="Arial"/>
                <a:ea typeface="Arial"/>
                <a:cs typeface="Arial"/>
              </a:rPr>
              <a:t>effects.</a:t>
            </a:r>
            <a:endParaRPr lang="en-US" altLang="zh-CN" sz="900">
              <a:latin typeface="Arial"/>
              <a:ea typeface="Arial"/>
              <a:cs typeface="Arial"/>
            </a:endParaRPr>
          </a:p>
        </p:txBody>
      </p:sp>
      <p:sp>
        <p:nvSpPr>
          <p:cNvPr id="2" name="Slide Number Placeholder 1">
            <a:extLst>
              <a:ext uri="{FF2B5EF4-FFF2-40B4-BE49-F238E27FC236}">
                <a16:creationId xmlns:a16="http://schemas.microsoft.com/office/drawing/2014/main" id="{6839F3D4-0E7F-45F4-9AE4-9B901654029B}"/>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 name="Image61"/>
          <p:cNvPicPr>
            <a:picLocks noChangeAspect="1"/>
          </p:cNvPicPr>
          <p:nvPr/>
        </p:nvPicPr>
        <p:blipFill>
          <a:blip r:embed="rId2"/>
          <a:stretch>
            <a:fillRect/>
          </a:stretch>
        </p:blipFill>
        <p:spPr>
          <a:xfrm>
            <a:off x="0" y="0"/>
            <a:ext cx="10058400" cy="7772400"/>
          </a:xfrm>
          <a:prstGeom prst="rect">
            <a:avLst/>
          </a:prstGeom>
          <a:noFill/>
        </p:spPr>
      </p:pic>
      <p:sp>
        <p:nvSpPr>
          <p:cNvPr id="7" name="Path2">
            <a:extLst>
              <a:ext uri="{FF2B5EF4-FFF2-40B4-BE49-F238E27FC236}">
                <a16:creationId xmlns:a16="http://schemas.microsoft.com/office/drawing/2014/main" id="{7001C00D-E30F-4CB3-B26A-5ABCD49A74D4}"/>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gradFill flip="none" rotWithShape="1">
            <a:gsLst>
              <a:gs pos="0">
                <a:srgbClr val="755DD5"/>
              </a:gs>
              <a:gs pos="44000">
                <a:srgbClr val="6B63D4"/>
              </a:gs>
              <a:gs pos="100000">
                <a:srgbClr val="3F82D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endParaRPr>
          </a:p>
        </p:txBody>
      </p:sp>
      <p:sp>
        <p:nvSpPr>
          <p:cNvPr id="62" name="Text Box62"/>
          <p:cNvSpPr txBox="1"/>
          <p:nvPr/>
        </p:nvSpPr>
        <p:spPr>
          <a:xfrm>
            <a:off x="418746" y="762456"/>
            <a:ext cx="76301" cy="187039"/>
          </a:xfrm>
          <a:prstGeom prst="rect">
            <a:avLst/>
          </a:prstGeom>
        </p:spPr>
        <p:txBody>
          <a:bodyPr wrap="square" lIns="0" tIns="0" rIns="0" rtlCol="0">
            <a:spAutoFit/>
          </a:bodyPr>
          <a:lstStyle/>
          <a:p>
            <a:pPr algn="l">
              <a:lnSpc>
                <a:spcPts val="0"/>
              </a:lnSpc>
            </a:pPr>
            <a:endParaRPr>
              <a:latin typeface="Montserrat" panose="00000500000000000000" pitchFamily="2" charset="0"/>
            </a:endParaRPr>
          </a:p>
          <a:p>
            <a:pPr algn="l" rtl="0">
              <a:lnSpc>
                <a:spcPts val="1166"/>
              </a:lnSpc>
            </a:pPr>
            <a:r>
              <a:rPr lang="en-US" altLang="zh-CN" sz="800" b="1" spc="-144" dirty="0">
                <a:solidFill>
                  <a:srgbClr val="FFFFFF"/>
                </a:solidFill>
                <a:latin typeface="Montserrat" panose="00000500000000000000" pitchFamily="2" charset="0"/>
                <a:ea typeface="Arial"/>
                <a:cs typeface="Arial"/>
              </a:rPr>
              <a:t>1</a:t>
            </a:r>
            <a:endParaRPr lang="en-US" altLang="zh-CN" sz="800">
              <a:latin typeface="Montserrat" panose="00000500000000000000" pitchFamily="2" charset="0"/>
              <a:ea typeface="Arial"/>
              <a:cs typeface="Arial"/>
            </a:endParaRPr>
          </a:p>
        </p:txBody>
      </p:sp>
      <p:sp>
        <p:nvSpPr>
          <p:cNvPr id="8" name="Rectangle: Rounded Corners 7">
            <a:extLst>
              <a:ext uri="{FF2B5EF4-FFF2-40B4-BE49-F238E27FC236}">
                <a16:creationId xmlns:a16="http://schemas.microsoft.com/office/drawing/2014/main" id="{27DC392F-956D-47A9-B5EA-BA1B8E703CDC}"/>
              </a:ext>
            </a:extLst>
          </p:cNvPr>
          <p:cNvSpPr/>
          <p:nvPr/>
        </p:nvSpPr>
        <p:spPr>
          <a:xfrm>
            <a:off x="-2387624" y="1298704"/>
            <a:ext cx="11066512" cy="3811632"/>
          </a:xfrm>
          <a:prstGeom prst="roundRect">
            <a:avLst>
              <a:gd name="adj" fmla="val 50000"/>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3" name="Text Box63"/>
          <p:cNvSpPr txBox="1"/>
          <p:nvPr/>
        </p:nvSpPr>
        <p:spPr>
          <a:xfrm>
            <a:off x="914400" y="2478312"/>
            <a:ext cx="6131024" cy="1367426"/>
          </a:xfrm>
          <a:prstGeom prst="rect">
            <a:avLst/>
          </a:prstGeom>
        </p:spPr>
        <p:txBody>
          <a:bodyPr wrap="square" lIns="0" tIns="0" rIns="0" rtlCol="0">
            <a:spAutoFit/>
          </a:bodyPr>
          <a:lstStyle/>
          <a:p>
            <a:pPr algn="l">
              <a:lnSpc>
                <a:spcPts val="0"/>
              </a:lnSpc>
            </a:pPr>
            <a:endParaRPr lang="en-US" dirty="0">
              <a:latin typeface="Montserrat" panose="00000500000000000000" pitchFamily="2" charset="0"/>
            </a:endParaRPr>
          </a:p>
          <a:p>
            <a:pPr algn="l" rtl="0">
              <a:lnSpc>
                <a:spcPts val="11227"/>
              </a:lnSpc>
            </a:pPr>
            <a:r>
              <a:rPr lang="en-US" altLang="zh-CN" sz="7700" b="1" dirty="0" err="1">
                <a:solidFill>
                  <a:srgbClr val="FFFFFF"/>
                </a:solidFill>
                <a:latin typeface="Montserrat" panose="00000500000000000000" pitchFamily="2" charset="0"/>
                <a:ea typeface="Arial"/>
                <a:cs typeface="Arial"/>
              </a:rPr>
              <a:t>Iconografía</a:t>
            </a:r>
            <a:endParaRPr lang="en-US" altLang="zh-CN" sz="7700" dirty="0">
              <a:latin typeface="Montserrat" panose="00000500000000000000" pitchFamily="2" charset="0"/>
              <a:ea typeface="Arial"/>
              <a:cs typeface="Arial"/>
            </a:endParaRPr>
          </a:p>
        </p:txBody>
      </p:sp>
      <p:sp>
        <p:nvSpPr>
          <p:cNvPr id="9" name="Text Box10">
            <a:extLst>
              <a:ext uri="{FF2B5EF4-FFF2-40B4-BE49-F238E27FC236}">
                <a16:creationId xmlns:a16="http://schemas.microsoft.com/office/drawing/2014/main" id="{EC073F5D-EEAD-4405-81A7-0FD5B9853492}"/>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solidFill>
                <a:latin typeface="Montserrat" panose="00000500000000000000" pitchFamily="2" charset="0"/>
                <a:ea typeface="Arial"/>
                <a:cs typeface="Poppins" panose="00000500000000000000" pitchFamily="2" charset="0"/>
              </a:rPr>
              <a:t>Livery</a:t>
            </a:r>
            <a:r>
              <a:rPr lang="en-US" altLang="zh-CN" sz="800" spc="-44" dirty="0">
                <a:solidFill>
                  <a:schemeClr val="bg1"/>
                </a:solidFill>
                <a:latin typeface="Montserrat" panose="00000500000000000000" pitchFamily="2" charset="0"/>
                <a:ea typeface="Arial"/>
                <a:cs typeface="Poppins" panose="00000500000000000000" pitchFamily="2" charset="0"/>
              </a:rPr>
              <a:t> </a:t>
            </a:r>
            <a:r>
              <a:rPr lang="en-US" altLang="zh-CN" sz="800" spc="28" dirty="0">
                <a:solidFill>
                  <a:schemeClr val="bg1"/>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solidFill>
              <a:latin typeface="Montserrat" panose="00000500000000000000" pitchFamily="2" charset="0"/>
              <a:ea typeface="Arial"/>
              <a:cs typeface="Poppins" panose="00000500000000000000" pitchFamily="2" charset="0"/>
            </a:endParaRPr>
          </a:p>
        </p:txBody>
      </p:sp>
      <p:pic>
        <p:nvPicPr>
          <p:cNvPr id="2" name="Picture 1">
            <a:extLst>
              <a:ext uri="{FF2B5EF4-FFF2-40B4-BE49-F238E27FC236}">
                <a16:creationId xmlns:a16="http://schemas.microsoft.com/office/drawing/2014/main" id="{1EC6D6CE-9C73-43DB-95AA-B7D32F019994}"/>
              </a:ext>
            </a:extLst>
          </p:cNvPr>
          <p:cNvPicPr>
            <a:picLocks noChangeAspect="1"/>
          </p:cNvPicPr>
          <p:nvPr/>
        </p:nvPicPr>
        <p:blipFill>
          <a:blip r:embed="rId3"/>
          <a:stretch>
            <a:fillRect/>
          </a:stretch>
        </p:blipFill>
        <p:spPr>
          <a:xfrm>
            <a:off x="10140287" y="0"/>
            <a:ext cx="2035426" cy="4038337"/>
          </a:xfrm>
          <a:prstGeom prst="rect">
            <a:avLst/>
          </a:prstGeom>
        </p:spPr>
      </p:pic>
      <p:sp>
        <p:nvSpPr>
          <p:cNvPr id="3" name="Slide Number Placeholder 2">
            <a:extLst>
              <a:ext uri="{FF2B5EF4-FFF2-40B4-BE49-F238E27FC236}">
                <a16:creationId xmlns:a16="http://schemas.microsoft.com/office/drawing/2014/main" id="{95AAE4CA-41B1-4C5D-A88E-6599C97ACEE5}"/>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60270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1" name="Path341"/>
          <p:cNvSpPr/>
          <p:nvPr/>
        </p:nvSpPr>
        <p:spPr>
          <a:xfrm>
            <a:off x="907097" y="2584768"/>
            <a:ext cx="9157653" cy="16510"/>
          </a:xfrm>
          <a:custGeom>
            <a:avLst/>
            <a:gdLst/>
            <a:ahLst/>
            <a:cxnLst/>
            <a:rect l="l" t="t" r="r" b="b"/>
            <a:pathLst>
              <a:path w="9157653" h="16510">
                <a:moveTo>
                  <a:pt x="6350" y="8255"/>
                </a:moveTo>
                <a:lnTo>
                  <a:pt x="9151304" y="8255"/>
                </a:lnTo>
              </a:path>
            </a:pathLst>
          </a:custGeom>
          <a:solidFill>
            <a:srgbClr val="000000">
              <a:alpha val="0"/>
            </a:srgbClr>
          </a:solidFill>
          <a:ln w="1905" cap="sq">
            <a:solidFill>
              <a:srgbClr val="878593"/>
            </a:solidFill>
            <a:prstDash val="solid"/>
          </a:ln>
        </p:spPr>
        <p:txBody>
          <a:bodyPr rtlCol="0" anchor="ctr"/>
          <a:lstStyle/>
          <a:p>
            <a:pPr algn="ctr"/>
            <a:endParaRPr lang="en-US" altLang="zh-CN"/>
          </a:p>
        </p:txBody>
      </p:sp>
      <p:sp>
        <p:nvSpPr>
          <p:cNvPr id="342" name="Path342"/>
          <p:cNvSpPr/>
          <p:nvPr/>
        </p:nvSpPr>
        <p:spPr>
          <a:xfrm>
            <a:off x="2347762" y="4253981"/>
            <a:ext cx="389623" cy="252164"/>
          </a:xfrm>
          <a:custGeom>
            <a:avLst/>
            <a:gdLst/>
            <a:ahLst/>
            <a:cxnLst/>
            <a:rect l="l" t="t" r="r" b="b"/>
            <a:pathLst>
              <a:path w="389623" h="252164">
                <a:moveTo>
                  <a:pt x="143446" y="40922"/>
                </a:moveTo>
                <a:lnTo>
                  <a:pt x="122415" y="40922"/>
                </a:lnTo>
                <a:cubicBezTo>
                  <a:pt x="113373" y="41583"/>
                  <a:pt x="106515" y="45837"/>
                  <a:pt x="101841" y="53686"/>
                </a:cubicBezTo>
                <a:cubicBezTo>
                  <a:pt x="101587" y="54105"/>
                  <a:pt x="101333" y="54524"/>
                  <a:pt x="101079" y="54943"/>
                </a:cubicBezTo>
                <a:cubicBezTo>
                  <a:pt x="100648" y="55692"/>
                  <a:pt x="100203" y="56454"/>
                  <a:pt x="99771" y="57216"/>
                </a:cubicBezTo>
                <a:cubicBezTo>
                  <a:pt x="98819" y="58905"/>
                  <a:pt x="97854" y="60607"/>
                  <a:pt x="96901" y="62309"/>
                </a:cubicBezTo>
                <a:lnTo>
                  <a:pt x="96850" y="62360"/>
                </a:lnTo>
                <a:lnTo>
                  <a:pt x="65519" y="117122"/>
                </a:lnTo>
                <a:cubicBezTo>
                  <a:pt x="62420" y="123396"/>
                  <a:pt x="62700" y="129670"/>
                  <a:pt x="66332" y="135931"/>
                </a:cubicBezTo>
                <a:moveTo>
                  <a:pt x="174054" y="73498"/>
                </a:moveTo>
                <a:cubicBezTo>
                  <a:pt x="173838" y="73828"/>
                  <a:pt x="173622" y="74145"/>
                  <a:pt x="173406" y="74463"/>
                </a:cubicBezTo>
                <a:lnTo>
                  <a:pt x="173406" y="74514"/>
                </a:lnTo>
                <a:cubicBezTo>
                  <a:pt x="170840" y="78400"/>
                  <a:pt x="168339" y="81893"/>
                  <a:pt x="165887" y="85004"/>
                </a:cubicBezTo>
                <a:cubicBezTo>
                  <a:pt x="164401" y="86883"/>
                  <a:pt x="162941" y="88636"/>
                  <a:pt x="161506" y="90249"/>
                </a:cubicBezTo>
                <a:cubicBezTo>
                  <a:pt x="161366" y="90401"/>
                  <a:pt x="161226" y="90541"/>
                  <a:pt x="161099" y="90694"/>
                </a:cubicBezTo>
                <a:cubicBezTo>
                  <a:pt x="159423" y="92535"/>
                  <a:pt x="157772" y="94186"/>
                  <a:pt x="156159" y="95646"/>
                </a:cubicBezTo>
                <a:cubicBezTo>
                  <a:pt x="149758" y="101387"/>
                  <a:pt x="143789" y="104168"/>
                  <a:pt x="138252" y="103965"/>
                </a:cubicBezTo>
                <a:cubicBezTo>
                  <a:pt x="136919" y="103902"/>
                  <a:pt x="135598" y="103660"/>
                  <a:pt x="134315" y="103254"/>
                </a:cubicBezTo>
                <a:cubicBezTo>
                  <a:pt x="133604" y="103025"/>
                  <a:pt x="132893" y="102733"/>
                  <a:pt x="132194" y="102403"/>
                </a:cubicBezTo>
                <a:cubicBezTo>
                  <a:pt x="131508" y="101959"/>
                  <a:pt x="130886" y="101514"/>
                  <a:pt x="130327" y="101044"/>
                </a:cubicBezTo>
                <a:cubicBezTo>
                  <a:pt x="127102" y="98174"/>
                  <a:pt x="126225" y="94567"/>
                  <a:pt x="127711" y="90249"/>
                </a:cubicBezTo>
                <a:cubicBezTo>
                  <a:pt x="127952" y="89589"/>
                  <a:pt x="128257" y="88916"/>
                  <a:pt x="128613" y="88230"/>
                </a:cubicBezTo>
                <a:cubicBezTo>
                  <a:pt x="128765" y="87925"/>
                  <a:pt x="128905" y="87620"/>
                  <a:pt x="129070" y="87328"/>
                </a:cubicBezTo>
                <a:lnTo>
                  <a:pt x="145466" y="58931"/>
                </a:lnTo>
                <a:cubicBezTo>
                  <a:pt x="145491" y="58880"/>
                  <a:pt x="145529" y="58829"/>
                  <a:pt x="145567" y="58779"/>
                </a:cubicBezTo>
                <a:cubicBezTo>
                  <a:pt x="145618" y="58689"/>
                  <a:pt x="145669" y="58601"/>
                  <a:pt x="145720" y="58524"/>
                </a:cubicBezTo>
                <a:cubicBezTo>
                  <a:pt x="149822" y="52568"/>
                  <a:pt x="155105" y="48149"/>
                  <a:pt x="161557" y="45253"/>
                </a:cubicBezTo>
                <a:cubicBezTo>
                  <a:pt x="166802" y="42891"/>
                  <a:pt x="172822" y="41519"/>
                  <a:pt x="179603" y="41176"/>
                </a:cubicBezTo>
                <a:cubicBezTo>
                  <a:pt x="181458" y="41075"/>
                  <a:pt x="183312" y="40999"/>
                  <a:pt x="185153" y="40922"/>
                </a:cubicBezTo>
                <a:lnTo>
                  <a:pt x="185763" y="40922"/>
                </a:lnTo>
                <a:lnTo>
                  <a:pt x="185966" y="40922"/>
                </a:lnTo>
                <a:lnTo>
                  <a:pt x="263627" y="40922"/>
                </a:lnTo>
                <a:cubicBezTo>
                  <a:pt x="263855" y="40922"/>
                  <a:pt x="264071" y="40922"/>
                  <a:pt x="264287" y="40922"/>
                </a:cubicBezTo>
                <a:cubicBezTo>
                  <a:pt x="265874" y="40973"/>
                  <a:pt x="267373" y="41087"/>
                  <a:pt x="268770" y="41278"/>
                </a:cubicBezTo>
                <a:cubicBezTo>
                  <a:pt x="271348" y="41608"/>
                  <a:pt x="273609" y="42180"/>
                  <a:pt x="275539" y="42992"/>
                </a:cubicBezTo>
                <a:lnTo>
                  <a:pt x="276441" y="43348"/>
                </a:lnTo>
                <a:cubicBezTo>
                  <a:pt x="276784" y="43513"/>
                  <a:pt x="277114" y="43678"/>
                  <a:pt x="277444" y="43843"/>
                </a:cubicBezTo>
                <a:cubicBezTo>
                  <a:pt x="281559" y="46104"/>
                  <a:pt x="284937" y="49406"/>
                  <a:pt x="287592" y="53787"/>
                </a:cubicBezTo>
                <a:lnTo>
                  <a:pt x="319913" y="109807"/>
                </a:lnTo>
                <a:cubicBezTo>
                  <a:pt x="320154" y="110226"/>
                  <a:pt x="320370" y="110620"/>
                  <a:pt x="320573" y="111026"/>
                </a:cubicBezTo>
                <a:cubicBezTo>
                  <a:pt x="324802" y="119561"/>
                  <a:pt x="323228" y="126635"/>
                  <a:pt x="315874" y="132261"/>
                </a:cubicBezTo>
                <a:cubicBezTo>
                  <a:pt x="315379" y="132616"/>
                  <a:pt x="314858" y="132972"/>
                  <a:pt x="314312" y="133315"/>
                </a:cubicBezTo>
                <a:lnTo>
                  <a:pt x="308623" y="136642"/>
                </a:lnTo>
                <a:moveTo>
                  <a:pt x="179553" y="228387"/>
                </a:moveTo>
                <a:lnTo>
                  <a:pt x="184950" y="231562"/>
                </a:lnTo>
                <a:cubicBezTo>
                  <a:pt x="186944" y="232705"/>
                  <a:pt x="188976" y="233518"/>
                  <a:pt x="191059" y="233975"/>
                </a:cubicBezTo>
                <a:cubicBezTo>
                  <a:pt x="194310" y="234699"/>
                  <a:pt x="197676" y="234585"/>
                  <a:pt x="201143" y="233632"/>
                </a:cubicBezTo>
                <a:cubicBezTo>
                  <a:pt x="202108" y="233391"/>
                  <a:pt x="203035" y="233099"/>
                  <a:pt x="203911" y="232768"/>
                </a:cubicBezTo>
                <a:cubicBezTo>
                  <a:pt x="208280" y="230991"/>
                  <a:pt x="211696" y="227968"/>
                  <a:pt x="214160" y="223688"/>
                </a:cubicBezTo>
                <a:cubicBezTo>
                  <a:pt x="215570" y="221262"/>
                  <a:pt x="216471" y="218786"/>
                  <a:pt x="216878" y="216221"/>
                </a:cubicBezTo>
                <a:lnTo>
                  <a:pt x="217983" y="216881"/>
                </a:lnTo>
                <a:cubicBezTo>
                  <a:pt x="223088" y="219814"/>
                  <a:pt x="228486" y="220513"/>
                  <a:pt x="234175" y="218951"/>
                </a:cubicBezTo>
                <a:cubicBezTo>
                  <a:pt x="239890" y="217414"/>
                  <a:pt x="244221" y="214099"/>
                  <a:pt x="247193" y="208969"/>
                </a:cubicBezTo>
                <a:cubicBezTo>
                  <a:pt x="248666" y="206403"/>
                  <a:pt x="249580" y="203762"/>
                  <a:pt x="249911" y="201044"/>
                </a:cubicBezTo>
                <a:cubicBezTo>
                  <a:pt x="253721" y="202276"/>
                  <a:pt x="257696" y="202327"/>
                  <a:pt x="261811" y="201196"/>
                </a:cubicBezTo>
                <a:cubicBezTo>
                  <a:pt x="267526" y="199672"/>
                  <a:pt x="271869" y="196345"/>
                  <a:pt x="274828" y="191214"/>
                </a:cubicBezTo>
                <a:cubicBezTo>
                  <a:pt x="276327" y="188636"/>
                  <a:pt x="277241" y="185982"/>
                  <a:pt x="277597" y="183238"/>
                </a:cubicBezTo>
                <a:cubicBezTo>
                  <a:pt x="281419" y="184471"/>
                  <a:pt x="285382" y="184521"/>
                  <a:pt x="289496" y="183391"/>
                </a:cubicBezTo>
                <a:cubicBezTo>
                  <a:pt x="295199" y="181880"/>
                  <a:pt x="299517" y="178565"/>
                  <a:pt x="302463" y="173460"/>
                </a:cubicBezTo>
                <a:lnTo>
                  <a:pt x="302514" y="173409"/>
                </a:lnTo>
                <a:cubicBezTo>
                  <a:pt x="303060" y="172456"/>
                  <a:pt x="303530" y="171504"/>
                  <a:pt x="303924" y="170538"/>
                </a:cubicBezTo>
                <a:cubicBezTo>
                  <a:pt x="305651" y="166297"/>
                  <a:pt x="305879" y="161852"/>
                  <a:pt x="304635" y="157216"/>
                </a:cubicBezTo>
                <a:cubicBezTo>
                  <a:pt x="303124" y="151514"/>
                  <a:pt x="299809" y="147170"/>
                  <a:pt x="294704" y="144211"/>
                </a:cubicBezTo>
                <a:lnTo>
                  <a:pt x="203314" y="91913"/>
                </a:lnTo>
                <a:cubicBezTo>
                  <a:pt x="199746" y="90338"/>
                  <a:pt x="196126" y="89131"/>
                  <a:pt x="192468" y="88281"/>
                </a:cubicBezTo>
                <a:lnTo>
                  <a:pt x="192418" y="88230"/>
                </a:lnTo>
                <a:cubicBezTo>
                  <a:pt x="189484" y="87595"/>
                  <a:pt x="186652" y="87163"/>
                  <a:pt x="183896" y="86973"/>
                </a:cubicBezTo>
                <a:moveTo>
                  <a:pt x="293179" y="30940"/>
                </a:moveTo>
                <a:lnTo>
                  <a:pt x="320167" y="15611"/>
                </a:lnTo>
                <a:cubicBezTo>
                  <a:pt x="320789" y="15256"/>
                  <a:pt x="321450" y="15167"/>
                  <a:pt x="322136" y="15357"/>
                </a:cubicBezTo>
                <a:cubicBezTo>
                  <a:pt x="322821" y="15560"/>
                  <a:pt x="323342" y="15980"/>
                  <a:pt x="323698" y="16614"/>
                </a:cubicBezTo>
                <a:lnTo>
                  <a:pt x="333527" y="33709"/>
                </a:lnTo>
                <a:lnTo>
                  <a:pt x="333286" y="33315"/>
                </a:lnTo>
                <a:lnTo>
                  <a:pt x="376961" y="109617"/>
                </a:lnTo>
                <a:cubicBezTo>
                  <a:pt x="377304" y="110239"/>
                  <a:pt x="377393" y="110887"/>
                  <a:pt x="377215" y="111572"/>
                </a:cubicBezTo>
                <a:cubicBezTo>
                  <a:pt x="377038" y="112245"/>
                  <a:pt x="376644" y="112754"/>
                  <a:pt x="376047" y="113097"/>
                </a:cubicBezTo>
                <a:lnTo>
                  <a:pt x="349123" y="128629"/>
                </a:lnTo>
                <a:moveTo>
                  <a:pt x="40462" y="128629"/>
                </a:moveTo>
                <a:lnTo>
                  <a:pt x="13576" y="113147"/>
                </a:lnTo>
                <a:cubicBezTo>
                  <a:pt x="12979" y="112779"/>
                  <a:pt x="12586" y="112258"/>
                  <a:pt x="12421" y="111572"/>
                </a:cubicBezTo>
                <a:cubicBezTo>
                  <a:pt x="12230" y="110887"/>
                  <a:pt x="12319" y="110239"/>
                  <a:pt x="12675" y="109617"/>
                </a:cubicBezTo>
                <a:lnTo>
                  <a:pt x="65976" y="16614"/>
                </a:lnTo>
                <a:cubicBezTo>
                  <a:pt x="66319" y="15980"/>
                  <a:pt x="66827" y="15560"/>
                  <a:pt x="67488" y="15357"/>
                </a:cubicBezTo>
                <a:cubicBezTo>
                  <a:pt x="68174" y="15167"/>
                  <a:pt x="68834" y="15256"/>
                  <a:pt x="69456" y="15611"/>
                </a:cubicBezTo>
                <a:lnTo>
                  <a:pt x="96444" y="30940"/>
                </a:lnTo>
                <a:moveTo>
                  <a:pt x="63665" y="159540"/>
                </a:moveTo>
                <a:cubicBezTo>
                  <a:pt x="62560" y="163719"/>
                  <a:pt x="62662" y="167732"/>
                  <a:pt x="63957" y="171593"/>
                </a:cubicBezTo>
                <a:cubicBezTo>
                  <a:pt x="64427" y="172989"/>
                  <a:pt x="65049" y="174374"/>
                  <a:pt x="65824" y="175733"/>
                </a:cubicBezTo>
                <a:cubicBezTo>
                  <a:pt x="68097" y="179657"/>
                  <a:pt x="71183" y="182527"/>
                  <a:pt x="75057" y="184356"/>
                </a:cubicBezTo>
                <a:cubicBezTo>
                  <a:pt x="74955" y="185270"/>
                  <a:pt x="74930" y="186172"/>
                  <a:pt x="74955" y="187074"/>
                </a:cubicBezTo>
                <a:cubicBezTo>
                  <a:pt x="74955" y="187950"/>
                  <a:pt x="75044" y="188801"/>
                  <a:pt x="75209" y="189652"/>
                </a:cubicBezTo>
                <a:cubicBezTo>
                  <a:pt x="75387" y="190821"/>
                  <a:pt x="75730" y="191963"/>
                  <a:pt x="76213" y="193081"/>
                </a:cubicBezTo>
                <a:cubicBezTo>
                  <a:pt x="76657" y="194275"/>
                  <a:pt x="77216" y="195443"/>
                  <a:pt x="77876" y="196612"/>
                </a:cubicBezTo>
                <a:lnTo>
                  <a:pt x="77876" y="196662"/>
                </a:lnTo>
                <a:cubicBezTo>
                  <a:pt x="80836" y="201742"/>
                  <a:pt x="85154" y="205044"/>
                  <a:pt x="90843" y="206543"/>
                </a:cubicBezTo>
                <a:cubicBezTo>
                  <a:pt x="93739" y="207343"/>
                  <a:pt x="96571" y="207559"/>
                  <a:pt x="99314" y="207203"/>
                </a:cubicBezTo>
                <a:cubicBezTo>
                  <a:pt x="99784" y="208512"/>
                  <a:pt x="100393" y="209807"/>
                  <a:pt x="101130" y="211089"/>
                </a:cubicBezTo>
                <a:cubicBezTo>
                  <a:pt x="104089" y="216195"/>
                  <a:pt x="108407" y="219497"/>
                  <a:pt x="114097" y="221021"/>
                </a:cubicBezTo>
                <a:cubicBezTo>
                  <a:pt x="116992" y="221796"/>
                  <a:pt x="119824" y="221999"/>
                  <a:pt x="122568" y="221618"/>
                </a:cubicBezTo>
                <a:cubicBezTo>
                  <a:pt x="123012" y="222939"/>
                  <a:pt x="123609" y="224234"/>
                  <a:pt x="124333" y="225504"/>
                </a:cubicBezTo>
                <a:cubicBezTo>
                  <a:pt x="127076" y="230254"/>
                  <a:pt x="130988" y="233442"/>
                  <a:pt x="136080" y="235093"/>
                </a:cubicBezTo>
                <a:cubicBezTo>
                  <a:pt x="136474" y="235220"/>
                  <a:pt x="136881" y="235334"/>
                  <a:pt x="137300" y="235448"/>
                </a:cubicBezTo>
                <a:cubicBezTo>
                  <a:pt x="142850" y="236947"/>
                  <a:pt x="148133" y="236324"/>
                  <a:pt x="153124" y="233569"/>
                </a:cubicBezTo>
                <a:lnTo>
                  <a:pt x="163068" y="227828"/>
                </a:lnTo>
                <a:cubicBezTo>
                  <a:pt x="165443" y="226368"/>
                  <a:pt x="167208" y="224463"/>
                  <a:pt x="168364" y="222075"/>
                </a:cubicBezTo>
                <a:lnTo>
                  <a:pt x="168364" y="221974"/>
                </a:lnTo>
                <a:cubicBezTo>
                  <a:pt x="168669" y="221389"/>
                  <a:pt x="168935" y="220767"/>
                  <a:pt x="169164" y="220107"/>
                </a:cubicBezTo>
                <a:cubicBezTo>
                  <a:pt x="169253" y="219840"/>
                  <a:pt x="169342" y="219573"/>
                  <a:pt x="169418" y="219306"/>
                </a:cubicBezTo>
                <a:cubicBezTo>
                  <a:pt x="169723" y="218138"/>
                  <a:pt x="169888" y="216995"/>
                  <a:pt x="169926" y="215878"/>
                </a:cubicBezTo>
                <a:cubicBezTo>
                  <a:pt x="169989" y="213287"/>
                  <a:pt x="169316" y="210798"/>
                  <a:pt x="167907" y="208410"/>
                </a:cubicBezTo>
                <a:cubicBezTo>
                  <a:pt x="166548" y="205997"/>
                  <a:pt x="164732" y="204155"/>
                  <a:pt x="162458" y="202911"/>
                </a:cubicBezTo>
                <a:cubicBezTo>
                  <a:pt x="161620" y="202492"/>
                  <a:pt x="160731" y="202136"/>
                  <a:pt x="159791" y="201857"/>
                </a:cubicBezTo>
                <a:cubicBezTo>
                  <a:pt x="159601" y="201780"/>
                  <a:pt x="159423" y="201717"/>
                  <a:pt x="159233" y="201654"/>
                </a:cubicBezTo>
                <a:cubicBezTo>
                  <a:pt x="158864" y="201552"/>
                  <a:pt x="158483" y="201476"/>
                  <a:pt x="158128" y="201399"/>
                </a:cubicBezTo>
                <a:cubicBezTo>
                  <a:pt x="157328" y="201247"/>
                  <a:pt x="156527" y="201158"/>
                  <a:pt x="155753" y="201145"/>
                </a:cubicBezTo>
                <a:cubicBezTo>
                  <a:pt x="153276" y="201070"/>
                  <a:pt x="150889" y="201654"/>
                  <a:pt x="148590" y="202911"/>
                </a:cubicBezTo>
                <a:cubicBezTo>
                  <a:pt x="149644" y="200892"/>
                  <a:pt x="150470" y="198770"/>
                  <a:pt x="151067" y="196561"/>
                </a:cubicBezTo>
                <a:lnTo>
                  <a:pt x="151067" y="196510"/>
                </a:lnTo>
                <a:cubicBezTo>
                  <a:pt x="151803" y="193792"/>
                  <a:pt x="151778" y="191163"/>
                  <a:pt x="151016" y="188636"/>
                </a:cubicBezTo>
                <a:cubicBezTo>
                  <a:pt x="150736" y="187772"/>
                  <a:pt x="150368" y="186909"/>
                  <a:pt x="149898" y="186070"/>
                </a:cubicBezTo>
                <a:cubicBezTo>
                  <a:pt x="149822" y="185893"/>
                  <a:pt x="149733" y="185728"/>
                  <a:pt x="149644" y="185563"/>
                </a:cubicBezTo>
                <a:cubicBezTo>
                  <a:pt x="148768" y="184051"/>
                  <a:pt x="147714" y="182769"/>
                  <a:pt x="146469" y="181727"/>
                </a:cubicBezTo>
                <a:cubicBezTo>
                  <a:pt x="145796" y="181156"/>
                  <a:pt x="145085" y="180648"/>
                  <a:pt x="144310" y="180216"/>
                </a:cubicBezTo>
                <a:cubicBezTo>
                  <a:pt x="143256" y="179644"/>
                  <a:pt x="142113" y="179187"/>
                  <a:pt x="140868" y="178857"/>
                </a:cubicBezTo>
                <a:cubicBezTo>
                  <a:pt x="137211" y="177879"/>
                  <a:pt x="133731" y="178286"/>
                  <a:pt x="130429" y="180063"/>
                </a:cubicBezTo>
                <a:cubicBezTo>
                  <a:pt x="131254" y="178527"/>
                  <a:pt x="131928" y="176901"/>
                  <a:pt x="132448" y="175225"/>
                </a:cubicBezTo>
                <a:cubicBezTo>
                  <a:pt x="132575" y="174806"/>
                  <a:pt x="132702" y="174387"/>
                  <a:pt x="132804" y="173968"/>
                </a:cubicBezTo>
                <a:cubicBezTo>
                  <a:pt x="133363" y="171885"/>
                  <a:pt x="133490" y="169866"/>
                  <a:pt x="133160" y="167910"/>
                </a:cubicBezTo>
                <a:cubicBezTo>
                  <a:pt x="133121" y="167592"/>
                  <a:pt x="133071" y="167275"/>
                  <a:pt x="133007" y="166957"/>
                </a:cubicBezTo>
                <a:cubicBezTo>
                  <a:pt x="132918" y="166576"/>
                  <a:pt x="132817" y="166208"/>
                  <a:pt x="132702" y="165839"/>
                </a:cubicBezTo>
                <a:cubicBezTo>
                  <a:pt x="132372" y="164900"/>
                  <a:pt x="131940" y="163985"/>
                  <a:pt x="131394" y="163071"/>
                </a:cubicBezTo>
                <a:cubicBezTo>
                  <a:pt x="131331" y="162944"/>
                  <a:pt x="131254" y="162830"/>
                  <a:pt x="131191" y="162715"/>
                </a:cubicBezTo>
                <a:cubicBezTo>
                  <a:pt x="130340" y="161318"/>
                  <a:pt x="129324" y="160124"/>
                  <a:pt x="128168" y="159134"/>
                </a:cubicBezTo>
                <a:cubicBezTo>
                  <a:pt x="126606" y="157826"/>
                  <a:pt x="124777" y="156886"/>
                  <a:pt x="122669" y="156314"/>
                </a:cubicBezTo>
                <a:cubicBezTo>
                  <a:pt x="119812" y="155565"/>
                  <a:pt x="117081" y="155654"/>
                  <a:pt x="114452" y="156568"/>
                </a:cubicBezTo>
                <a:cubicBezTo>
                  <a:pt x="113538" y="156861"/>
                  <a:pt x="112649" y="157267"/>
                  <a:pt x="111773" y="157775"/>
                </a:cubicBezTo>
                <a:lnTo>
                  <a:pt x="98514" y="165496"/>
                </a:lnTo>
                <a:cubicBezTo>
                  <a:pt x="99263" y="164138"/>
                  <a:pt x="99898" y="162715"/>
                  <a:pt x="100432" y="161255"/>
                </a:cubicBezTo>
                <a:cubicBezTo>
                  <a:pt x="100686" y="160544"/>
                  <a:pt x="100927" y="159820"/>
                  <a:pt x="101130" y="159083"/>
                </a:cubicBezTo>
                <a:cubicBezTo>
                  <a:pt x="101168" y="158867"/>
                  <a:pt x="101206" y="158651"/>
                  <a:pt x="101232" y="158435"/>
                </a:cubicBezTo>
                <a:cubicBezTo>
                  <a:pt x="101841" y="155781"/>
                  <a:pt x="101727" y="153216"/>
                  <a:pt x="100876" y="150764"/>
                </a:cubicBezTo>
                <a:cubicBezTo>
                  <a:pt x="100736" y="150358"/>
                  <a:pt x="100571" y="149952"/>
                  <a:pt x="100368" y="149558"/>
                </a:cubicBezTo>
                <a:cubicBezTo>
                  <a:pt x="100165" y="149075"/>
                  <a:pt x="99924" y="148606"/>
                  <a:pt x="99670" y="148148"/>
                </a:cubicBezTo>
                <a:cubicBezTo>
                  <a:pt x="97676" y="144694"/>
                  <a:pt x="94742" y="142472"/>
                  <a:pt x="90894" y="141430"/>
                </a:cubicBezTo>
                <a:cubicBezTo>
                  <a:pt x="87173" y="140439"/>
                  <a:pt x="83642" y="140858"/>
                  <a:pt x="80302" y="142700"/>
                </a:cubicBezTo>
                <a:lnTo>
                  <a:pt x="74054" y="146332"/>
                </a:lnTo>
                <a:cubicBezTo>
                  <a:pt x="73977" y="146358"/>
                  <a:pt x="73914" y="146396"/>
                  <a:pt x="73851" y="146421"/>
                </a:cubicBezTo>
                <a:lnTo>
                  <a:pt x="73647" y="146574"/>
                </a:lnTo>
                <a:cubicBezTo>
                  <a:pt x="73470" y="146675"/>
                  <a:pt x="73304" y="146777"/>
                  <a:pt x="73139" y="146878"/>
                </a:cubicBezTo>
                <a:cubicBezTo>
                  <a:pt x="72949" y="147005"/>
                  <a:pt x="72771" y="147120"/>
                  <a:pt x="72580" y="147234"/>
                </a:cubicBezTo>
                <a:cubicBezTo>
                  <a:pt x="68072" y="150155"/>
                  <a:pt x="65088" y="154257"/>
                  <a:pt x="63665" y="159540"/>
                </a:cubicBezTo>
                <a:close/>
              </a:path>
            </a:pathLst>
          </a:custGeom>
          <a:solidFill>
            <a:srgbClr val="152038">
              <a:alpha val="0"/>
            </a:srgbClr>
          </a:solidFill>
          <a:ln w="12319" cap="rnd">
            <a:solidFill>
              <a:srgbClr val="152038"/>
            </a:solidFill>
            <a:prstDash val="solid"/>
          </a:ln>
        </p:spPr>
        <p:txBody>
          <a:bodyPr rtlCol="0" anchor="ctr"/>
          <a:lstStyle/>
          <a:p>
            <a:pPr algn="ctr"/>
            <a:endParaRPr lang="en-US" altLang="zh-CN"/>
          </a:p>
        </p:txBody>
      </p:sp>
      <p:sp>
        <p:nvSpPr>
          <p:cNvPr id="343" name="Path343"/>
          <p:cNvSpPr/>
          <p:nvPr/>
        </p:nvSpPr>
        <p:spPr>
          <a:xfrm>
            <a:off x="2396627" y="5838240"/>
            <a:ext cx="291897" cy="296964"/>
          </a:xfrm>
          <a:custGeom>
            <a:avLst/>
            <a:gdLst/>
            <a:ahLst/>
            <a:cxnLst/>
            <a:rect l="l" t="t" r="r" b="b"/>
            <a:pathLst>
              <a:path w="291897" h="296964">
                <a:moveTo>
                  <a:pt x="227901" y="41783"/>
                </a:moveTo>
                <a:lnTo>
                  <a:pt x="279197" y="41783"/>
                </a:lnTo>
                <a:lnTo>
                  <a:pt x="279197" y="113373"/>
                </a:lnTo>
                <a:lnTo>
                  <a:pt x="279197" y="284264"/>
                </a:lnTo>
                <a:lnTo>
                  <a:pt x="12700" y="284264"/>
                </a:lnTo>
                <a:lnTo>
                  <a:pt x="12700" y="236804"/>
                </a:lnTo>
                <a:lnTo>
                  <a:pt x="12700" y="199263"/>
                </a:lnTo>
                <a:lnTo>
                  <a:pt x="12700" y="161734"/>
                </a:lnTo>
                <a:lnTo>
                  <a:pt x="12700" y="113373"/>
                </a:lnTo>
                <a:lnTo>
                  <a:pt x="12700" y="41783"/>
                </a:lnTo>
                <a:lnTo>
                  <a:pt x="63995" y="41783"/>
                </a:lnTo>
                <a:moveTo>
                  <a:pt x="80454" y="12700"/>
                </a:moveTo>
                <a:lnTo>
                  <a:pt x="80454" y="84620"/>
                </a:lnTo>
                <a:moveTo>
                  <a:pt x="211442" y="12700"/>
                </a:moveTo>
                <a:lnTo>
                  <a:pt x="211442" y="84620"/>
                </a:lnTo>
                <a:moveTo>
                  <a:pt x="96901" y="41783"/>
                </a:moveTo>
                <a:lnTo>
                  <a:pt x="194983" y="41783"/>
                </a:lnTo>
                <a:moveTo>
                  <a:pt x="12700" y="113373"/>
                </a:moveTo>
                <a:lnTo>
                  <a:pt x="279197" y="113373"/>
                </a:lnTo>
                <a:moveTo>
                  <a:pt x="220459" y="199263"/>
                </a:moveTo>
                <a:lnTo>
                  <a:pt x="208623" y="199263"/>
                </a:lnTo>
                <a:moveTo>
                  <a:pt x="220459" y="161734"/>
                </a:moveTo>
                <a:lnTo>
                  <a:pt x="208623" y="161734"/>
                </a:lnTo>
                <a:moveTo>
                  <a:pt x="109537" y="236804"/>
                </a:moveTo>
                <a:lnTo>
                  <a:pt x="97688" y="236804"/>
                </a:lnTo>
                <a:moveTo>
                  <a:pt x="109537" y="199263"/>
                </a:moveTo>
                <a:lnTo>
                  <a:pt x="97688" y="199263"/>
                </a:lnTo>
                <a:moveTo>
                  <a:pt x="146507" y="199263"/>
                </a:moveTo>
                <a:lnTo>
                  <a:pt x="134671" y="199263"/>
                </a:lnTo>
                <a:moveTo>
                  <a:pt x="146507" y="236804"/>
                </a:moveTo>
                <a:lnTo>
                  <a:pt x="134671" y="236804"/>
                </a:lnTo>
                <a:moveTo>
                  <a:pt x="146507" y="161734"/>
                </a:moveTo>
                <a:lnTo>
                  <a:pt x="134671" y="161734"/>
                </a:lnTo>
                <a:moveTo>
                  <a:pt x="183490" y="199263"/>
                </a:moveTo>
                <a:lnTo>
                  <a:pt x="171653" y="199263"/>
                </a:lnTo>
                <a:moveTo>
                  <a:pt x="183490" y="236804"/>
                </a:moveTo>
                <a:lnTo>
                  <a:pt x="171653" y="236804"/>
                </a:lnTo>
                <a:moveTo>
                  <a:pt x="183490" y="161734"/>
                </a:moveTo>
                <a:lnTo>
                  <a:pt x="171653" y="161734"/>
                </a:lnTo>
                <a:moveTo>
                  <a:pt x="52375" y="161734"/>
                </a:moveTo>
                <a:lnTo>
                  <a:pt x="12700" y="161734"/>
                </a:lnTo>
                <a:moveTo>
                  <a:pt x="52375" y="199263"/>
                </a:moveTo>
                <a:lnTo>
                  <a:pt x="12700" y="199263"/>
                </a:lnTo>
                <a:moveTo>
                  <a:pt x="52375" y="236804"/>
                </a:moveTo>
                <a:lnTo>
                  <a:pt x="12700" y="236804"/>
                </a:ln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44" name="Path344"/>
          <p:cNvSpPr/>
          <p:nvPr/>
        </p:nvSpPr>
        <p:spPr>
          <a:xfrm>
            <a:off x="2394040" y="5072127"/>
            <a:ext cx="299609" cy="223269"/>
          </a:xfrm>
          <a:custGeom>
            <a:avLst/>
            <a:gdLst/>
            <a:ahLst/>
            <a:cxnLst/>
            <a:rect l="l" t="t" r="r" b="b"/>
            <a:pathLst>
              <a:path w="299609" h="223269">
                <a:moveTo>
                  <a:pt x="47957" y="153837"/>
                </a:moveTo>
                <a:lnTo>
                  <a:pt x="31650" y="153837"/>
                </a:lnTo>
                <a:cubicBezTo>
                  <a:pt x="27281" y="153863"/>
                  <a:pt x="23547" y="152338"/>
                  <a:pt x="20449" y="149278"/>
                </a:cubicBezTo>
                <a:cubicBezTo>
                  <a:pt x="17350" y="146192"/>
                  <a:pt x="15788" y="142471"/>
                  <a:pt x="15788" y="138127"/>
                </a:cubicBezTo>
                <a:lnTo>
                  <a:pt x="15788" y="118912"/>
                </a:lnTo>
                <a:lnTo>
                  <a:pt x="15788" y="87213"/>
                </a:lnTo>
                <a:lnTo>
                  <a:pt x="15788" y="31460"/>
                </a:lnTo>
                <a:cubicBezTo>
                  <a:pt x="15800" y="27167"/>
                  <a:pt x="17363" y="23484"/>
                  <a:pt x="20449" y="20436"/>
                </a:cubicBezTo>
                <a:cubicBezTo>
                  <a:pt x="23535" y="17350"/>
                  <a:pt x="27243" y="15788"/>
                  <a:pt x="31574" y="15750"/>
                </a:cubicBezTo>
                <a:lnTo>
                  <a:pt x="219102" y="15750"/>
                </a:lnTo>
                <a:cubicBezTo>
                  <a:pt x="223433" y="15788"/>
                  <a:pt x="227141" y="17350"/>
                  <a:pt x="230214" y="20436"/>
                </a:cubicBezTo>
                <a:cubicBezTo>
                  <a:pt x="233313" y="23484"/>
                  <a:pt x="234863" y="27167"/>
                  <a:pt x="234888" y="31460"/>
                </a:cubicBezTo>
                <a:lnTo>
                  <a:pt x="234888" y="51983"/>
                </a:lnTo>
                <a:moveTo>
                  <a:pt x="283834" y="85029"/>
                </a:moveTo>
                <a:lnTo>
                  <a:pt x="283834" y="191696"/>
                </a:lnTo>
                <a:cubicBezTo>
                  <a:pt x="283834" y="196039"/>
                  <a:pt x="282272" y="199760"/>
                  <a:pt x="279173" y="202847"/>
                </a:cubicBezTo>
                <a:cubicBezTo>
                  <a:pt x="276074" y="205920"/>
                  <a:pt x="272340" y="207456"/>
                  <a:pt x="267972" y="207444"/>
                </a:cubicBezTo>
                <a:lnTo>
                  <a:pt x="80608" y="207444"/>
                </a:lnTo>
                <a:cubicBezTo>
                  <a:pt x="76240" y="207456"/>
                  <a:pt x="72506" y="205920"/>
                  <a:pt x="69407" y="202847"/>
                </a:cubicBezTo>
                <a:cubicBezTo>
                  <a:pt x="66321" y="199760"/>
                  <a:pt x="64772" y="196039"/>
                  <a:pt x="64784" y="191696"/>
                </a:cubicBezTo>
                <a:lnTo>
                  <a:pt x="64784" y="85029"/>
                </a:lnTo>
                <a:cubicBezTo>
                  <a:pt x="64784" y="80736"/>
                  <a:pt x="66334" y="77053"/>
                  <a:pt x="69407" y="74005"/>
                </a:cubicBezTo>
                <a:cubicBezTo>
                  <a:pt x="72493" y="70919"/>
                  <a:pt x="76214" y="69357"/>
                  <a:pt x="80570" y="69319"/>
                </a:cubicBezTo>
                <a:lnTo>
                  <a:pt x="268048" y="69319"/>
                </a:lnTo>
                <a:cubicBezTo>
                  <a:pt x="272391" y="69357"/>
                  <a:pt x="276100" y="70919"/>
                  <a:pt x="279173" y="74005"/>
                </a:cubicBezTo>
                <a:cubicBezTo>
                  <a:pt x="282259" y="77053"/>
                  <a:pt x="283821" y="80736"/>
                  <a:pt x="283834" y="85029"/>
                </a:cubicBezTo>
                <a:close/>
                <a:moveTo>
                  <a:pt x="118759" y="101894"/>
                </a:moveTo>
                <a:cubicBezTo>
                  <a:pt x="117959" y="101107"/>
                  <a:pt x="117007" y="100688"/>
                  <a:pt x="115889" y="100662"/>
                </a:cubicBezTo>
                <a:lnTo>
                  <a:pt x="84673" y="100662"/>
                </a:lnTo>
                <a:cubicBezTo>
                  <a:pt x="83568" y="100688"/>
                  <a:pt x="82628" y="101107"/>
                  <a:pt x="81840" y="101894"/>
                </a:cubicBezTo>
                <a:cubicBezTo>
                  <a:pt x="81028" y="102694"/>
                  <a:pt x="80608" y="103647"/>
                  <a:pt x="80570" y="104752"/>
                </a:cubicBezTo>
                <a:lnTo>
                  <a:pt x="80570" y="124195"/>
                </a:lnTo>
                <a:cubicBezTo>
                  <a:pt x="80608" y="125300"/>
                  <a:pt x="81028" y="126253"/>
                  <a:pt x="81840" y="127053"/>
                </a:cubicBezTo>
                <a:cubicBezTo>
                  <a:pt x="82628" y="127840"/>
                  <a:pt x="83568" y="128259"/>
                  <a:pt x="84673" y="128285"/>
                </a:cubicBezTo>
                <a:lnTo>
                  <a:pt x="100814" y="128285"/>
                </a:lnTo>
                <a:lnTo>
                  <a:pt x="115889" y="128285"/>
                </a:lnTo>
                <a:cubicBezTo>
                  <a:pt x="117007" y="128259"/>
                  <a:pt x="117959" y="127840"/>
                  <a:pt x="118759" y="127053"/>
                </a:cubicBezTo>
                <a:cubicBezTo>
                  <a:pt x="119547" y="126253"/>
                  <a:pt x="119940" y="125300"/>
                  <a:pt x="119953" y="124195"/>
                </a:cubicBezTo>
                <a:lnTo>
                  <a:pt x="119953" y="104752"/>
                </a:lnTo>
                <a:cubicBezTo>
                  <a:pt x="119940" y="103647"/>
                  <a:pt x="119547" y="102694"/>
                  <a:pt x="118759" y="101894"/>
                </a:cubicBezTo>
                <a:close/>
                <a:moveTo>
                  <a:pt x="133428" y="148325"/>
                </a:moveTo>
                <a:lnTo>
                  <a:pt x="165483" y="148325"/>
                </a:lnTo>
                <a:moveTo>
                  <a:pt x="80570" y="148325"/>
                </a:moveTo>
                <a:lnTo>
                  <a:pt x="115572" y="148325"/>
                </a:lnTo>
                <a:moveTo>
                  <a:pt x="80570" y="173319"/>
                </a:moveTo>
                <a:lnTo>
                  <a:pt x="169343" y="173319"/>
                </a:lnTo>
                <a:moveTo>
                  <a:pt x="232450" y="148325"/>
                </a:moveTo>
                <a:lnTo>
                  <a:pt x="268048" y="148325"/>
                </a:lnTo>
                <a:moveTo>
                  <a:pt x="183339" y="148325"/>
                </a:moveTo>
                <a:lnTo>
                  <a:pt x="214593" y="148325"/>
                </a:lnTo>
                <a:moveTo>
                  <a:pt x="15788" y="87213"/>
                </a:moveTo>
                <a:lnTo>
                  <a:pt x="47957" y="87213"/>
                </a:lnTo>
                <a:moveTo>
                  <a:pt x="47957" y="118912"/>
                </a:moveTo>
                <a:lnTo>
                  <a:pt x="15788" y="118912"/>
                </a:lnTo>
              </a:path>
            </a:pathLst>
          </a:custGeom>
          <a:solidFill>
            <a:srgbClr val="152038">
              <a:alpha val="0"/>
            </a:srgbClr>
          </a:solidFill>
          <a:ln w="12268" cap="rnd">
            <a:solidFill>
              <a:srgbClr val="152038"/>
            </a:solidFill>
            <a:prstDash val="solid"/>
          </a:ln>
        </p:spPr>
        <p:txBody>
          <a:bodyPr rtlCol="0" anchor="ctr"/>
          <a:lstStyle/>
          <a:p>
            <a:pPr algn="ctr"/>
            <a:endParaRPr lang="en-US" altLang="zh-CN"/>
          </a:p>
        </p:txBody>
      </p:sp>
      <p:sp>
        <p:nvSpPr>
          <p:cNvPr id="345" name="Path345"/>
          <p:cNvSpPr/>
          <p:nvPr/>
        </p:nvSpPr>
        <p:spPr>
          <a:xfrm>
            <a:off x="5878420" y="4219331"/>
            <a:ext cx="246154" cy="315395"/>
          </a:xfrm>
          <a:custGeom>
            <a:avLst/>
            <a:gdLst/>
            <a:ahLst/>
            <a:cxnLst/>
            <a:rect l="l" t="t" r="r" b="b"/>
            <a:pathLst>
              <a:path w="246154" h="315395">
                <a:moveTo>
                  <a:pt x="96002" y="17961"/>
                </a:moveTo>
                <a:lnTo>
                  <a:pt x="30661" y="83302"/>
                </a:lnTo>
                <a:lnTo>
                  <a:pt x="96002" y="83302"/>
                </a:lnTo>
                <a:lnTo>
                  <a:pt x="96002" y="17961"/>
                </a:lnTo>
                <a:lnTo>
                  <a:pt x="233454" y="17961"/>
                </a:lnTo>
                <a:lnTo>
                  <a:pt x="233454" y="302695"/>
                </a:lnTo>
                <a:lnTo>
                  <a:pt x="30661" y="302695"/>
                </a:lnTo>
                <a:lnTo>
                  <a:pt x="30661" y="83302"/>
                </a:lnTo>
                <a:moveTo>
                  <a:pt x="132006" y="83391"/>
                </a:moveTo>
                <a:lnTo>
                  <a:pt x="196865" y="83391"/>
                </a:lnTo>
                <a:moveTo>
                  <a:pt x="67135" y="142662"/>
                </a:moveTo>
                <a:lnTo>
                  <a:pt x="196865" y="142662"/>
                </a:lnTo>
                <a:moveTo>
                  <a:pt x="67135" y="113033"/>
                </a:moveTo>
                <a:lnTo>
                  <a:pt x="196865" y="113033"/>
                </a:lnTo>
                <a:moveTo>
                  <a:pt x="193589" y="219205"/>
                </a:moveTo>
                <a:lnTo>
                  <a:pt x="161445" y="251349"/>
                </a:lnTo>
                <a:lnTo>
                  <a:pt x="139347" y="229250"/>
                </a:lnTo>
                <a:moveTo>
                  <a:pt x="67135" y="201933"/>
                </a:moveTo>
                <a:lnTo>
                  <a:pt x="132006" y="201933"/>
                </a:lnTo>
                <a:moveTo>
                  <a:pt x="67135" y="172291"/>
                </a:moveTo>
                <a:lnTo>
                  <a:pt x="196865" y="172291"/>
                </a:ln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46" name="Path346"/>
          <p:cNvSpPr/>
          <p:nvPr/>
        </p:nvSpPr>
        <p:spPr>
          <a:xfrm>
            <a:off x="5883014" y="5834109"/>
            <a:ext cx="254919" cy="305225"/>
          </a:xfrm>
          <a:custGeom>
            <a:avLst/>
            <a:gdLst/>
            <a:ahLst/>
            <a:cxnLst/>
            <a:rect l="l" t="t" r="r" b="b"/>
            <a:pathLst>
              <a:path w="254919" h="305225">
                <a:moveTo>
                  <a:pt x="185715" y="66957"/>
                </a:moveTo>
                <a:lnTo>
                  <a:pt x="185715" y="59794"/>
                </a:lnTo>
                <a:lnTo>
                  <a:pt x="185715" y="43233"/>
                </a:lnTo>
                <a:lnTo>
                  <a:pt x="185715" y="28476"/>
                </a:lnTo>
                <a:cubicBezTo>
                  <a:pt x="185715" y="25276"/>
                  <a:pt x="184584" y="22520"/>
                  <a:pt x="182298" y="20246"/>
                </a:cubicBezTo>
                <a:cubicBezTo>
                  <a:pt x="180012" y="17961"/>
                  <a:pt x="177257" y="16830"/>
                  <a:pt x="174030" y="16830"/>
                </a:cubicBezTo>
                <a:lnTo>
                  <a:pt x="28476" y="16830"/>
                </a:lnTo>
                <a:cubicBezTo>
                  <a:pt x="25263" y="16830"/>
                  <a:pt x="22507" y="17961"/>
                  <a:pt x="20234" y="20246"/>
                </a:cubicBezTo>
                <a:cubicBezTo>
                  <a:pt x="17961" y="22520"/>
                  <a:pt x="16817" y="25276"/>
                  <a:pt x="16817" y="28476"/>
                </a:cubicBezTo>
                <a:lnTo>
                  <a:pt x="16817" y="239207"/>
                </a:lnTo>
                <a:cubicBezTo>
                  <a:pt x="16817" y="242420"/>
                  <a:pt x="17961" y="245164"/>
                  <a:pt x="20234" y="247450"/>
                </a:cubicBezTo>
                <a:cubicBezTo>
                  <a:pt x="22507" y="249723"/>
                  <a:pt x="25263" y="250866"/>
                  <a:pt x="28476" y="250853"/>
                </a:cubicBezTo>
                <a:lnTo>
                  <a:pt x="100561" y="250853"/>
                </a:lnTo>
                <a:moveTo>
                  <a:pt x="100561" y="213312"/>
                </a:moveTo>
                <a:lnTo>
                  <a:pt x="99240" y="213312"/>
                </a:lnTo>
                <a:cubicBezTo>
                  <a:pt x="98542" y="213325"/>
                  <a:pt x="97843" y="213325"/>
                  <a:pt x="97158" y="213312"/>
                </a:cubicBezTo>
                <a:cubicBezTo>
                  <a:pt x="93030" y="213325"/>
                  <a:pt x="88915" y="213325"/>
                  <a:pt x="84788" y="213312"/>
                </a:cubicBezTo>
                <a:lnTo>
                  <a:pt x="68227" y="213312"/>
                </a:lnTo>
                <a:lnTo>
                  <a:pt x="68227" y="213363"/>
                </a:lnTo>
                <a:lnTo>
                  <a:pt x="43652" y="213363"/>
                </a:lnTo>
                <a:lnTo>
                  <a:pt x="43652" y="213312"/>
                </a:lnTo>
                <a:lnTo>
                  <a:pt x="41303" y="213312"/>
                </a:lnTo>
                <a:cubicBezTo>
                  <a:pt x="41036" y="213325"/>
                  <a:pt x="40757" y="213325"/>
                  <a:pt x="40503" y="213312"/>
                </a:cubicBezTo>
                <a:cubicBezTo>
                  <a:pt x="39449" y="213325"/>
                  <a:pt x="38395" y="213325"/>
                  <a:pt x="37340" y="213312"/>
                </a:cubicBezTo>
                <a:lnTo>
                  <a:pt x="35639" y="213312"/>
                </a:lnTo>
                <a:moveTo>
                  <a:pt x="121770" y="89690"/>
                </a:moveTo>
                <a:cubicBezTo>
                  <a:pt x="119484" y="91963"/>
                  <a:pt x="118354" y="94707"/>
                  <a:pt x="118354" y="97920"/>
                </a:cubicBezTo>
                <a:lnTo>
                  <a:pt x="118354" y="276749"/>
                </a:lnTo>
                <a:cubicBezTo>
                  <a:pt x="118354" y="279962"/>
                  <a:pt x="119484" y="282705"/>
                  <a:pt x="121770" y="284978"/>
                </a:cubicBezTo>
                <a:cubicBezTo>
                  <a:pt x="124044" y="287264"/>
                  <a:pt x="126786" y="288407"/>
                  <a:pt x="130000" y="288394"/>
                </a:cubicBezTo>
                <a:lnTo>
                  <a:pt x="226418" y="288394"/>
                </a:lnTo>
                <a:cubicBezTo>
                  <a:pt x="229631" y="288407"/>
                  <a:pt x="232400" y="287264"/>
                  <a:pt x="234686" y="284978"/>
                </a:cubicBezTo>
                <a:cubicBezTo>
                  <a:pt x="236959" y="282705"/>
                  <a:pt x="238102" y="279962"/>
                  <a:pt x="238102" y="276749"/>
                </a:cubicBezTo>
                <a:lnTo>
                  <a:pt x="238102" y="97920"/>
                </a:lnTo>
                <a:cubicBezTo>
                  <a:pt x="238102" y="94707"/>
                  <a:pt x="236959" y="91963"/>
                  <a:pt x="234686" y="89690"/>
                </a:cubicBezTo>
                <a:cubicBezTo>
                  <a:pt x="232400" y="87417"/>
                  <a:pt x="229631" y="86274"/>
                  <a:pt x="226418" y="86274"/>
                </a:cubicBezTo>
                <a:lnTo>
                  <a:pt x="130000" y="86274"/>
                </a:lnTo>
                <a:cubicBezTo>
                  <a:pt x="126786" y="86274"/>
                  <a:pt x="124044" y="87417"/>
                  <a:pt x="121770" y="89690"/>
                </a:cubicBezTo>
                <a:close/>
                <a:moveTo>
                  <a:pt x="221033" y="250853"/>
                </a:moveTo>
                <a:lnTo>
                  <a:pt x="136223" y="250853"/>
                </a:ln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47" name="Path347"/>
          <p:cNvSpPr/>
          <p:nvPr/>
        </p:nvSpPr>
        <p:spPr>
          <a:xfrm>
            <a:off x="5845054" y="4978115"/>
            <a:ext cx="330836" cy="353649"/>
          </a:xfrm>
          <a:custGeom>
            <a:avLst/>
            <a:gdLst/>
            <a:ahLst/>
            <a:cxnLst/>
            <a:rect l="l" t="t" r="r" b="b"/>
            <a:pathLst>
              <a:path w="330836" h="353649">
                <a:moveTo>
                  <a:pt x="171971" y="130919"/>
                </a:moveTo>
                <a:lnTo>
                  <a:pt x="171971" y="130157"/>
                </a:lnTo>
                <a:lnTo>
                  <a:pt x="171971" y="130068"/>
                </a:lnTo>
                <a:cubicBezTo>
                  <a:pt x="172047" y="124873"/>
                  <a:pt x="172619" y="119933"/>
                  <a:pt x="173686" y="115247"/>
                </a:cubicBezTo>
                <a:cubicBezTo>
                  <a:pt x="173800" y="114777"/>
                  <a:pt x="173914" y="114307"/>
                  <a:pt x="174028" y="113837"/>
                </a:cubicBezTo>
                <a:cubicBezTo>
                  <a:pt x="174193" y="113215"/>
                  <a:pt x="174358" y="112593"/>
                  <a:pt x="174536" y="111983"/>
                </a:cubicBezTo>
                <a:cubicBezTo>
                  <a:pt x="177178" y="102788"/>
                  <a:pt x="181788" y="94597"/>
                  <a:pt x="188392" y="87396"/>
                </a:cubicBezTo>
                <a:lnTo>
                  <a:pt x="188544" y="87244"/>
                </a:lnTo>
                <a:cubicBezTo>
                  <a:pt x="189141" y="86621"/>
                  <a:pt x="189751" y="86011"/>
                  <a:pt x="190360" y="85427"/>
                </a:cubicBezTo>
                <a:cubicBezTo>
                  <a:pt x="196812" y="79027"/>
                  <a:pt x="203962" y="74544"/>
                  <a:pt x="211824" y="71978"/>
                </a:cubicBezTo>
                <a:cubicBezTo>
                  <a:pt x="212319" y="71813"/>
                  <a:pt x="212827" y="71661"/>
                  <a:pt x="213335" y="71521"/>
                </a:cubicBezTo>
                <a:cubicBezTo>
                  <a:pt x="213640" y="71432"/>
                  <a:pt x="213932" y="71356"/>
                  <a:pt x="214237" y="71267"/>
                </a:cubicBezTo>
                <a:cubicBezTo>
                  <a:pt x="217780" y="70289"/>
                  <a:pt x="221463" y="69679"/>
                  <a:pt x="225273" y="69451"/>
                </a:cubicBezTo>
                <a:cubicBezTo>
                  <a:pt x="226073" y="69425"/>
                  <a:pt x="226886" y="69400"/>
                  <a:pt x="227686" y="69400"/>
                </a:cubicBezTo>
                <a:cubicBezTo>
                  <a:pt x="228130" y="69400"/>
                  <a:pt x="228562" y="69400"/>
                  <a:pt x="229007" y="69400"/>
                </a:cubicBezTo>
                <a:cubicBezTo>
                  <a:pt x="229515" y="69400"/>
                  <a:pt x="230010" y="69400"/>
                  <a:pt x="230518" y="69400"/>
                </a:cubicBezTo>
                <a:cubicBezTo>
                  <a:pt x="244729" y="69679"/>
                  <a:pt x="257086" y="74988"/>
                  <a:pt x="267602" y="85326"/>
                </a:cubicBezTo>
                <a:cubicBezTo>
                  <a:pt x="268212" y="85948"/>
                  <a:pt x="268808" y="86583"/>
                  <a:pt x="269405" y="87244"/>
                </a:cubicBezTo>
                <a:lnTo>
                  <a:pt x="269558" y="87396"/>
                </a:lnTo>
                <a:cubicBezTo>
                  <a:pt x="273672" y="91879"/>
                  <a:pt x="277000" y="96743"/>
                  <a:pt x="279540" y="102001"/>
                </a:cubicBezTo>
                <a:cubicBezTo>
                  <a:pt x="279603" y="102153"/>
                  <a:pt x="279667" y="102306"/>
                  <a:pt x="279743" y="102458"/>
                </a:cubicBezTo>
                <a:cubicBezTo>
                  <a:pt x="280505" y="104033"/>
                  <a:pt x="281191" y="105646"/>
                  <a:pt x="281801" y="107297"/>
                </a:cubicBezTo>
                <a:cubicBezTo>
                  <a:pt x="284379" y="114269"/>
                  <a:pt x="285687" y="121851"/>
                  <a:pt x="285738" y="130068"/>
                </a:cubicBezTo>
                <a:lnTo>
                  <a:pt x="285738" y="130157"/>
                </a:lnTo>
                <a:cubicBezTo>
                  <a:pt x="285903" y="150566"/>
                  <a:pt x="280848" y="167977"/>
                  <a:pt x="270574" y="182404"/>
                </a:cubicBezTo>
                <a:cubicBezTo>
                  <a:pt x="267869" y="186342"/>
                  <a:pt x="265037" y="189796"/>
                  <a:pt x="262052" y="192793"/>
                </a:cubicBezTo>
                <a:cubicBezTo>
                  <a:pt x="253848" y="201035"/>
                  <a:pt x="244615" y="205671"/>
                  <a:pt x="234341" y="206687"/>
                </a:cubicBezTo>
                <a:moveTo>
                  <a:pt x="222250" y="202509"/>
                </a:moveTo>
                <a:cubicBezTo>
                  <a:pt x="222174" y="197327"/>
                  <a:pt x="221602" y="192387"/>
                  <a:pt x="220536" y="187701"/>
                </a:cubicBezTo>
                <a:cubicBezTo>
                  <a:pt x="220421" y="187230"/>
                  <a:pt x="220307" y="186761"/>
                  <a:pt x="220180" y="186291"/>
                </a:cubicBezTo>
                <a:cubicBezTo>
                  <a:pt x="220028" y="185656"/>
                  <a:pt x="219863" y="185046"/>
                  <a:pt x="219685" y="184424"/>
                </a:cubicBezTo>
                <a:cubicBezTo>
                  <a:pt x="217043" y="175229"/>
                  <a:pt x="212433" y="167037"/>
                  <a:pt x="205829" y="159837"/>
                </a:cubicBezTo>
                <a:lnTo>
                  <a:pt x="205677" y="159684"/>
                </a:lnTo>
                <a:cubicBezTo>
                  <a:pt x="205080" y="159062"/>
                  <a:pt x="204470" y="158465"/>
                  <a:pt x="203860" y="157868"/>
                </a:cubicBezTo>
                <a:cubicBezTo>
                  <a:pt x="197409" y="151480"/>
                  <a:pt x="190259" y="146997"/>
                  <a:pt x="182398" y="144419"/>
                </a:cubicBezTo>
                <a:cubicBezTo>
                  <a:pt x="181902" y="144266"/>
                  <a:pt x="181394" y="144114"/>
                  <a:pt x="180886" y="143962"/>
                </a:cubicBezTo>
                <a:cubicBezTo>
                  <a:pt x="180594" y="143885"/>
                  <a:pt x="180289" y="143797"/>
                  <a:pt x="179985" y="143720"/>
                </a:cubicBezTo>
                <a:cubicBezTo>
                  <a:pt x="176441" y="142742"/>
                  <a:pt x="172758" y="142133"/>
                  <a:pt x="168948" y="141904"/>
                </a:cubicBezTo>
                <a:cubicBezTo>
                  <a:pt x="168148" y="141866"/>
                  <a:pt x="167336" y="141853"/>
                  <a:pt x="166523" y="141853"/>
                </a:cubicBezTo>
                <a:cubicBezTo>
                  <a:pt x="166091" y="141841"/>
                  <a:pt x="165659" y="141841"/>
                  <a:pt x="165214" y="141853"/>
                </a:cubicBezTo>
                <a:cubicBezTo>
                  <a:pt x="164707" y="141841"/>
                  <a:pt x="164211" y="141841"/>
                  <a:pt x="163703" y="141853"/>
                </a:cubicBezTo>
                <a:cubicBezTo>
                  <a:pt x="149492" y="142120"/>
                  <a:pt x="137135" y="147429"/>
                  <a:pt x="126632" y="157779"/>
                </a:cubicBezTo>
                <a:cubicBezTo>
                  <a:pt x="126010" y="158389"/>
                  <a:pt x="125413" y="159036"/>
                  <a:pt x="124816" y="159684"/>
                </a:cubicBezTo>
                <a:lnTo>
                  <a:pt x="124663" y="159837"/>
                </a:lnTo>
                <a:cubicBezTo>
                  <a:pt x="120548" y="164320"/>
                  <a:pt x="117234" y="169197"/>
                  <a:pt x="114681" y="174454"/>
                </a:cubicBezTo>
                <a:cubicBezTo>
                  <a:pt x="114618" y="174607"/>
                  <a:pt x="114541" y="174746"/>
                  <a:pt x="114478" y="174899"/>
                </a:cubicBezTo>
                <a:cubicBezTo>
                  <a:pt x="113729" y="176487"/>
                  <a:pt x="113030" y="178086"/>
                  <a:pt x="112421" y="179737"/>
                </a:cubicBezTo>
                <a:cubicBezTo>
                  <a:pt x="109843" y="186710"/>
                  <a:pt x="108534" y="194304"/>
                  <a:pt x="108484" y="202509"/>
                </a:cubicBezTo>
                <a:lnTo>
                  <a:pt x="108484" y="202610"/>
                </a:lnTo>
                <a:cubicBezTo>
                  <a:pt x="108319" y="223019"/>
                  <a:pt x="113373" y="240431"/>
                  <a:pt x="123647" y="254858"/>
                </a:cubicBezTo>
                <a:cubicBezTo>
                  <a:pt x="126352" y="258795"/>
                  <a:pt x="129197" y="262250"/>
                  <a:pt x="132169" y="265234"/>
                </a:cubicBezTo>
                <a:cubicBezTo>
                  <a:pt x="141250" y="274365"/>
                  <a:pt x="151600" y="279077"/>
                  <a:pt x="163208" y="279395"/>
                </a:cubicBezTo>
                <a:cubicBezTo>
                  <a:pt x="163424" y="279395"/>
                  <a:pt x="163627" y="279395"/>
                  <a:pt x="163805" y="279395"/>
                </a:cubicBezTo>
                <a:lnTo>
                  <a:pt x="165214" y="279395"/>
                </a:lnTo>
                <a:lnTo>
                  <a:pt x="165418" y="279395"/>
                </a:lnTo>
                <a:cubicBezTo>
                  <a:pt x="177749" y="279496"/>
                  <a:pt x="188722" y="274772"/>
                  <a:pt x="198324" y="265234"/>
                </a:cubicBezTo>
                <a:cubicBezTo>
                  <a:pt x="201270" y="262300"/>
                  <a:pt x="204089" y="258909"/>
                  <a:pt x="206782" y="255061"/>
                </a:cubicBezTo>
                <a:lnTo>
                  <a:pt x="206782" y="255010"/>
                </a:lnTo>
                <a:lnTo>
                  <a:pt x="206731" y="255010"/>
                </a:lnTo>
                <a:cubicBezTo>
                  <a:pt x="217081" y="240571"/>
                  <a:pt x="222250" y="223095"/>
                  <a:pt x="222250" y="202610"/>
                </a:cubicBezTo>
                <a:lnTo>
                  <a:pt x="222250" y="202509"/>
                </a:lnTo>
                <a:close/>
                <a:moveTo>
                  <a:pt x="158864" y="130817"/>
                </a:moveTo>
                <a:lnTo>
                  <a:pt x="158864" y="130068"/>
                </a:lnTo>
                <a:lnTo>
                  <a:pt x="158864" y="129954"/>
                </a:lnTo>
                <a:cubicBezTo>
                  <a:pt x="158788" y="124772"/>
                  <a:pt x="158217" y="119844"/>
                  <a:pt x="157163" y="115145"/>
                </a:cubicBezTo>
                <a:cubicBezTo>
                  <a:pt x="157049" y="114676"/>
                  <a:pt x="156934" y="114205"/>
                  <a:pt x="156807" y="113736"/>
                </a:cubicBezTo>
                <a:cubicBezTo>
                  <a:pt x="156642" y="113113"/>
                  <a:pt x="156477" y="112491"/>
                  <a:pt x="156299" y="111869"/>
                </a:cubicBezTo>
                <a:cubicBezTo>
                  <a:pt x="153670" y="102687"/>
                  <a:pt x="149047" y="94495"/>
                  <a:pt x="142443" y="87294"/>
                </a:cubicBezTo>
                <a:lnTo>
                  <a:pt x="142291" y="87142"/>
                </a:lnTo>
                <a:cubicBezTo>
                  <a:pt x="141694" y="86520"/>
                  <a:pt x="141097" y="85910"/>
                  <a:pt x="140475" y="85326"/>
                </a:cubicBezTo>
                <a:cubicBezTo>
                  <a:pt x="134036" y="78925"/>
                  <a:pt x="126873" y="74442"/>
                  <a:pt x="119012" y="71877"/>
                </a:cubicBezTo>
                <a:cubicBezTo>
                  <a:pt x="118517" y="71712"/>
                  <a:pt x="118009" y="71559"/>
                  <a:pt x="117501" y="71419"/>
                </a:cubicBezTo>
                <a:cubicBezTo>
                  <a:pt x="117208" y="71331"/>
                  <a:pt x="116904" y="71254"/>
                  <a:pt x="116599" y="71165"/>
                </a:cubicBezTo>
                <a:cubicBezTo>
                  <a:pt x="113056" y="70187"/>
                  <a:pt x="109385" y="69578"/>
                  <a:pt x="105563" y="69349"/>
                </a:cubicBezTo>
                <a:cubicBezTo>
                  <a:pt x="104763" y="69324"/>
                  <a:pt x="103962" y="69298"/>
                  <a:pt x="103150" y="69298"/>
                </a:cubicBezTo>
                <a:cubicBezTo>
                  <a:pt x="102718" y="69298"/>
                  <a:pt x="102273" y="69298"/>
                  <a:pt x="101841" y="69298"/>
                </a:cubicBezTo>
                <a:cubicBezTo>
                  <a:pt x="101333" y="69298"/>
                  <a:pt x="100826" y="69298"/>
                  <a:pt x="100330" y="69298"/>
                </a:cubicBezTo>
                <a:cubicBezTo>
                  <a:pt x="86106" y="69578"/>
                  <a:pt x="73749" y="74887"/>
                  <a:pt x="63246" y="85224"/>
                </a:cubicBezTo>
                <a:cubicBezTo>
                  <a:pt x="62636" y="85846"/>
                  <a:pt x="62027" y="86482"/>
                  <a:pt x="61430" y="87142"/>
                </a:cubicBezTo>
                <a:lnTo>
                  <a:pt x="61278" y="87294"/>
                </a:lnTo>
                <a:cubicBezTo>
                  <a:pt x="57176" y="91777"/>
                  <a:pt x="53848" y="96641"/>
                  <a:pt x="51308" y="101899"/>
                </a:cubicBezTo>
                <a:cubicBezTo>
                  <a:pt x="51232" y="102052"/>
                  <a:pt x="51169" y="102204"/>
                  <a:pt x="51105" y="102357"/>
                </a:cubicBezTo>
                <a:cubicBezTo>
                  <a:pt x="50343" y="103931"/>
                  <a:pt x="49657" y="105544"/>
                  <a:pt x="49035" y="107195"/>
                </a:cubicBezTo>
                <a:cubicBezTo>
                  <a:pt x="46470" y="114167"/>
                  <a:pt x="45162" y="121750"/>
                  <a:pt x="45110" y="129954"/>
                </a:cubicBezTo>
                <a:lnTo>
                  <a:pt x="45110" y="130068"/>
                </a:lnTo>
                <a:cubicBezTo>
                  <a:pt x="44933" y="150464"/>
                  <a:pt x="49987" y="167876"/>
                  <a:pt x="60274" y="182303"/>
                </a:cubicBezTo>
                <a:cubicBezTo>
                  <a:pt x="62967" y="186240"/>
                  <a:pt x="65811" y="189707"/>
                  <a:pt x="68783" y="192692"/>
                </a:cubicBezTo>
                <a:cubicBezTo>
                  <a:pt x="76988" y="200934"/>
                  <a:pt x="86233" y="205569"/>
                  <a:pt x="96495" y="206585"/>
                </a:cubicBezTo>
                <a:moveTo>
                  <a:pt x="56998" y="205379"/>
                </a:moveTo>
                <a:cubicBezTo>
                  <a:pt x="52299" y="206077"/>
                  <a:pt x="47828" y="206763"/>
                  <a:pt x="43599" y="207449"/>
                </a:cubicBezTo>
                <a:lnTo>
                  <a:pt x="43549" y="207449"/>
                </a:lnTo>
                <a:cubicBezTo>
                  <a:pt x="30340" y="209659"/>
                  <a:pt x="20130" y="222740"/>
                  <a:pt x="12916" y="246692"/>
                </a:cubicBezTo>
                <a:cubicBezTo>
                  <a:pt x="12700" y="247454"/>
                  <a:pt x="12484" y="248229"/>
                  <a:pt x="12256" y="249016"/>
                </a:cubicBezTo>
                <a:cubicBezTo>
                  <a:pt x="11380" y="252623"/>
                  <a:pt x="12154" y="255468"/>
                  <a:pt x="14580" y="257576"/>
                </a:cubicBezTo>
                <a:cubicBezTo>
                  <a:pt x="17183" y="259493"/>
                  <a:pt x="21311" y="260929"/>
                  <a:pt x="26975" y="261856"/>
                </a:cubicBezTo>
                <a:cubicBezTo>
                  <a:pt x="52146" y="265996"/>
                  <a:pt x="77038" y="268142"/>
                  <a:pt x="101638" y="268307"/>
                </a:cubicBezTo>
                <a:cubicBezTo>
                  <a:pt x="101740" y="268307"/>
                  <a:pt x="101841" y="268307"/>
                  <a:pt x="101943" y="268307"/>
                </a:cubicBezTo>
                <a:cubicBezTo>
                  <a:pt x="102057" y="268307"/>
                  <a:pt x="102172" y="268307"/>
                  <a:pt x="102286" y="268307"/>
                </a:cubicBezTo>
                <a:cubicBezTo>
                  <a:pt x="106706" y="268282"/>
                  <a:pt x="111113" y="268181"/>
                  <a:pt x="115545" y="268003"/>
                </a:cubicBezTo>
                <a:moveTo>
                  <a:pt x="120383" y="277934"/>
                </a:moveTo>
                <a:cubicBezTo>
                  <a:pt x="119736" y="278023"/>
                  <a:pt x="119101" y="278125"/>
                  <a:pt x="118466" y="278226"/>
                </a:cubicBezTo>
                <a:cubicBezTo>
                  <a:pt x="117920" y="278315"/>
                  <a:pt x="117386" y="278391"/>
                  <a:pt x="116853" y="278480"/>
                </a:cubicBezTo>
                <a:cubicBezTo>
                  <a:pt x="113424" y="278988"/>
                  <a:pt x="110135" y="279483"/>
                  <a:pt x="106972" y="279991"/>
                </a:cubicBezTo>
                <a:lnTo>
                  <a:pt x="106921" y="279991"/>
                </a:lnTo>
                <a:cubicBezTo>
                  <a:pt x="93726" y="282214"/>
                  <a:pt x="83515" y="295295"/>
                  <a:pt x="76289" y="319247"/>
                </a:cubicBezTo>
                <a:cubicBezTo>
                  <a:pt x="76086" y="320009"/>
                  <a:pt x="75857" y="320784"/>
                  <a:pt x="75642" y="321558"/>
                </a:cubicBezTo>
                <a:cubicBezTo>
                  <a:pt x="74765" y="325165"/>
                  <a:pt x="75540" y="328023"/>
                  <a:pt x="77953" y="330131"/>
                </a:cubicBezTo>
                <a:cubicBezTo>
                  <a:pt x="80569" y="332049"/>
                  <a:pt x="84696" y="333471"/>
                  <a:pt x="90348" y="334411"/>
                </a:cubicBezTo>
                <a:cubicBezTo>
                  <a:pt x="115532" y="338538"/>
                  <a:pt x="140424" y="340697"/>
                  <a:pt x="165011" y="340863"/>
                </a:cubicBezTo>
                <a:cubicBezTo>
                  <a:pt x="165113" y="340863"/>
                  <a:pt x="165214" y="340863"/>
                  <a:pt x="165316" y="340863"/>
                </a:cubicBezTo>
                <a:cubicBezTo>
                  <a:pt x="165430" y="340863"/>
                  <a:pt x="165557" y="340863"/>
                  <a:pt x="165672" y="340863"/>
                </a:cubicBezTo>
                <a:cubicBezTo>
                  <a:pt x="190246" y="340697"/>
                  <a:pt x="215126" y="338538"/>
                  <a:pt x="240284" y="334411"/>
                </a:cubicBezTo>
                <a:cubicBezTo>
                  <a:pt x="245949" y="333471"/>
                  <a:pt x="250076" y="332049"/>
                  <a:pt x="252680" y="330131"/>
                </a:cubicBezTo>
                <a:cubicBezTo>
                  <a:pt x="255105" y="328023"/>
                  <a:pt x="255867" y="325165"/>
                  <a:pt x="255003" y="321558"/>
                </a:cubicBezTo>
                <a:cubicBezTo>
                  <a:pt x="254775" y="320784"/>
                  <a:pt x="254559" y="320009"/>
                  <a:pt x="254343" y="319247"/>
                </a:cubicBezTo>
                <a:cubicBezTo>
                  <a:pt x="247142" y="295295"/>
                  <a:pt x="236944" y="282214"/>
                  <a:pt x="223762" y="279991"/>
                </a:cubicBezTo>
                <a:lnTo>
                  <a:pt x="223660" y="279991"/>
                </a:lnTo>
                <a:cubicBezTo>
                  <a:pt x="219482" y="279331"/>
                  <a:pt x="215062" y="278658"/>
                  <a:pt x="210414" y="277985"/>
                </a:cubicBezTo>
                <a:moveTo>
                  <a:pt x="273838" y="205480"/>
                </a:moveTo>
                <a:cubicBezTo>
                  <a:pt x="278549" y="206179"/>
                  <a:pt x="283020" y="206865"/>
                  <a:pt x="287249" y="207551"/>
                </a:cubicBezTo>
                <a:lnTo>
                  <a:pt x="287300" y="207551"/>
                </a:lnTo>
                <a:cubicBezTo>
                  <a:pt x="300495" y="209760"/>
                  <a:pt x="310706" y="222841"/>
                  <a:pt x="317932" y="246793"/>
                </a:cubicBezTo>
                <a:cubicBezTo>
                  <a:pt x="318135" y="247555"/>
                  <a:pt x="318364" y="248330"/>
                  <a:pt x="318580" y="249118"/>
                </a:cubicBezTo>
                <a:cubicBezTo>
                  <a:pt x="319456" y="252712"/>
                  <a:pt x="318681" y="255569"/>
                  <a:pt x="316268" y="257677"/>
                </a:cubicBezTo>
                <a:cubicBezTo>
                  <a:pt x="313652" y="259608"/>
                  <a:pt x="309525" y="261030"/>
                  <a:pt x="303873" y="261957"/>
                </a:cubicBezTo>
                <a:cubicBezTo>
                  <a:pt x="278689" y="266085"/>
                  <a:pt x="253797" y="268244"/>
                  <a:pt x="229210" y="268409"/>
                </a:cubicBezTo>
                <a:cubicBezTo>
                  <a:pt x="229108" y="268409"/>
                  <a:pt x="229007" y="268409"/>
                  <a:pt x="228905" y="268409"/>
                </a:cubicBezTo>
                <a:cubicBezTo>
                  <a:pt x="228778" y="268409"/>
                  <a:pt x="228664" y="268409"/>
                  <a:pt x="228549" y="268409"/>
                </a:cubicBezTo>
                <a:cubicBezTo>
                  <a:pt x="224143" y="268384"/>
                  <a:pt x="219723" y="268282"/>
                  <a:pt x="215303" y="268104"/>
                </a:cubicBez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48" name="Path348"/>
          <p:cNvSpPr/>
          <p:nvPr/>
        </p:nvSpPr>
        <p:spPr>
          <a:xfrm>
            <a:off x="4094590" y="4226553"/>
            <a:ext cx="365749" cy="296732"/>
          </a:xfrm>
          <a:custGeom>
            <a:avLst/>
            <a:gdLst/>
            <a:ahLst/>
            <a:cxnLst/>
            <a:rect l="l" t="t" r="r" b="b"/>
            <a:pathLst>
              <a:path w="365749" h="296732">
                <a:moveTo>
                  <a:pt x="216872" y="67547"/>
                </a:moveTo>
                <a:cubicBezTo>
                  <a:pt x="217126" y="66747"/>
                  <a:pt x="217342" y="65947"/>
                  <a:pt x="217546" y="65122"/>
                </a:cubicBezTo>
                <a:cubicBezTo>
                  <a:pt x="218193" y="62505"/>
                  <a:pt x="218523" y="59762"/>
                  <a:pt x="218523" y="56867"/>
                </a:cubicBezTo>
                <a:cubicBezTo>
                  <a:pt x="218523" y="47418"/>
                  <a:pt x="215183" y="39353"/>
                  <a:pt x="208503" y="32673"/>
                </a:cubicBezTo>
                <a:cubicBezTo>
                  <a:pt x="201937" y="26120"/>
                  <a:pt x="193936" y="22856"/>
                  <a:pt x="184488" y="22869"/>
                </a:cubicBezTo>
                <a:cubicBezTo>
                  <a:pt x="175064" y="22869"/>
                  <a:pt x="167025" y="26133"/>
                  <a:pt x="160370" y="32673"/>
                </a:cubicBezTo>
                <a:lnTo>
                  <a:pt x="160269" y="32775"/>
                </a:lnTo>
                <a:cubicBezTo>
                  <a:pt x="153728" y="39417"/>
                  <a:pt x="150451" y="47456"/>
                  <a:pt x="150464" y="56867"/>
                </a:cubicBezTo>
                <a:cubicBezTo>
                  <a:pt x="150464" y="59407"/>
                  <a:pt x="150706" y="61845"/>
                  <a:pt x="151188" y="64195"/>
                </a:cubicBezTo>
                <a:cubicBezTo>
                  <a:pt x="151417" y="65337"/>
                  <a:pt x="151709" y="66455"/>
                  <a:pt x="152064" y="67547"/>
                </a:cubicBezTo>
                <a:moveTo>
                  <a:pt x="220746" y="89163"/>
                </a:moveTo>
                <a:cubicBezTo>
                  <a:pt x="221355" y="89303"/>
                  <a:pt x="221952" y="89429"/>
                  <a:pt x="222549" y="89569"/>
                </a:cubicBezTo>
                <a:cubicBezTo>
                  <a:pt x="224505" y="87271"/>
                  <a:pt x="226182" y="84870"/>
                  <a:pt x="227617" y="82355"/>
                </a:cubicBezTo>
                <a:cubicBezTo>
                  <a:pt x="227807" y="82000"/>
                  <a:pt x="227985" y="81632"/>
                  <a:pt x="228176" y="81263"/>
                </a:cubicBezTo>
                <a:cubicBezTo>
                  <a:pt x="228366" y="80908"/>
                  <a:pt x="228557" y="80552"/>
                  <a:pt x="228747" y="80184"/>
                </a:cubicBezTo>
                <a:cubicBezTo>
                  <a:pt x="230246" y="77174"/>
                  <a:pt x="231389" y="74012"/>
                  <a:pt x="232201" y="70697"/>
                </a:cubicBezTo>
                <a:cubicBezTo>
                  <a:pt x="248254" y="75421"/>
                  <a:pt x="262897" y="82597"/>
                  <a:pt x="276156" y="92211"/>
                </a:cubicBezTo>
                <a:cubicBezTo>
                  <a:pt x="298343" y="108302"/>
                  <a:pt x="311132" y="127212"/>
                  <a:pt x="314523" y="148954"/>
                </a:cubicBezTo>
                <a:cubicBezTo>
                  <a:pt x="324048" y="148459"/>
                  <a:pt x="332608" y="146376"/>
                  <a:pt x="340189" y="142706"/>
                </a:cubicBezTo>
                <a:lnTo>
                  <a:pt x="348292" y="161286"/>
                </a:lnTo>
                <a:cubicBezTo>
                  <a:pt x="338450" y="165947"/>
                  <a:pt x="327324" y="168525"/>
                  <a:pt x="314929" y="169020"/>
                </a:cubicBezTo>
                <a:cubicBezTo>
                  <a:pt x="313240" y="185531"/>
                  <a:pt x="306293" y="200453"/>
                  <a:pt x="294076" y="213801"/>
                </a:cubicBezTo>
                <a:cubicBezTo>
                  <a:pt x="289008" y="219313"/>
                  <a:pt x="283027" y="224558"/>
                  <a:pt x="276156" y="229536"/>
                </a:cubicBezTo>
                <a:cubicBezTo>
                  <a:pt x="274835" y="230488"/>
                  <a:pt x="273514" y="231415"/>
                  <a:pt x="272168" y="232330"/>
                </a:cubicBezTo>
                <a:lnTo>
                  <a:pt x="269336" y="283346"/>
                </a:lnTo>
                <a:lnTo>
                  <a:pt x="259112" y="283346"/>
                </a:lnTo>
                <a:lnTo>
                  <a:pt x="236697" y="283346"/>
                </a:lnTo>
                <a:lnTo>
                  <a:pt x="223375" y="253424"/>
                </a:lnTo>
                <a:cubicBezTo>
                  <a:pt x="210319" y="256473"/>
                  <a:pt x="196387" y="258009"/>
                  <a:pt x="181604" y="258009"/>
                </a:cubicBezTo>
                <a:cubicBezTo>
                  <a:pt x="166809" y="258009"/>
                  <a:pt x="152890" y="256498"/>
                  <a:pt x="139822" y="253476"/>
                </a:cubicBezTo>
                <a:lnTo>
                  <a:pt x="126499" y="283346"/>
                </a:lnTo>
                <a:lnTo>
                  <a:pt x="104134" y="283346"/>
                </a:lnTo>
                <a:lnTo>
                  <a:pt x="93911" y="283346"/>
                </a:lnTo>
                <a:lnTo>
                  <a:pt x="91079" y="232368"/>
                </a:lnTo>
                <a:cubicBezTo>
                  <a:pt x="89682" y="231454"/>
                  <a:pt x="88310" y="230514"/>
                  <a:pt x="86939" y="229536"/>
                </a:cubicBezTo>
                <a:cubicBezTo>
                  <a:pt x="81287" y="225434"/>
                  <a:pt x="76245" y="221154"/>
                  <a:pt x="71813" y="216696"/>
                </a:cubicBezTo>
                <a:cubicBezTo>
                  <a:pt x="69997" y="214842"/>
                  <a:pt x="37967" y="187804"/>
                  <a:pt x="23629" y="185886"/>
                </a:cubicBezTo>
                <a:lnTo>
                  <a:pt x="15577" y="136839"/>
                </a:lnTo>
                <a:cubicBezTo>
                  <a:pt x="36799" y="135251"/>
                  <a:pt x="50337" y="131759"/>
                  <a:pt x="56167" y="126361"/>
                </a:cubicBezTo>
                <a:cubicBezTo>
                  <a:pt x="62072" y="114931"/>
                  <a:pt x="71127" y="104454"/>
                  <a:pt x="83332" y="94941"/>
                </a:cubicBezTo>
                <a:lnTo>
                  <a:pt x="80487" y="44548"/>
                </a:lnTo>
                <a:lnTo>
                  <a:pt x="80538" y="44548"/>
                </a:lnTo>
                <a:cubicBezTo>
                  <a:pt x="96794" y="51876"/>
                  <a:pt x="109545" y="61959"/>
                  <a:pt x="118803" y="74825"/>
                </a:cubicBezTo>
                <a:cubicBezTo>
                  <a:pt x="124454" y="72615"/>
                  <a:pt x="130297" y="70760"/>
                  <a:pt x="136304" y="69249"/>
                </a:cubicBezTo>
                <a:cubicBezTo>
                  <a:pt x="137116" y="73199"/>
                  <a:pt x="138399" y="76945"/>
                  <a:pt x="140139" y="80489"/>
                </a:cubicBezTo>
                <a:cubicBezTo>
                  <a:pt x="140304" y="80819"/>
                  <a:pt x="140482" y="81149"/>
                  <a:pt x="140647" y="81479"/>
                </a:cubicBezTo>
                <a:cubicBezTo>
                  <a:pt x="140850" y="81861"/>
                  <a:pt x="141066" y="82267"/>
                  <a:pt x="141269" y="82660"/>
                </a:cubicBezTo>
                <a:cubicBezTo>
                  <a:pt x="142692" y="85162"/>
                  <a:pt x="144368" y="87550"/>
                  <a:pt x="146273" y="89836"/>
                </a:cubicBezTo>
                <a:cubicBezTo>
                  <a:pt x="146883" y="89696"/>
                  <a:pt x="147480" y="89557"/>
                  <a:pt x="148089" y="89417"/>
                </a:cubicBezTo>
                <a:cubicBezTo>
                  <a:pt x="152776" y="88363"/>
                  <a:pt x="157449" y="87499"/>
                  <a:pt x="162135" y="86839"/>
                </a:cubicBezTo>
                <a:cubicBezTo>
                  <a:pt x="177121" y="84730"/>
                  <a:pt x="192044" y="84667"/>
                  <a:pt x="206903" y="86686"/>
                </a:cubicBezTo>
                <a:cubicBezTo>
                  <a:pt x="211526" y="87309"/>
                  <a:pt x="216136" y="88134"/>
                  <a:pt x="220746" y="89163"/>
                </a:cubicBezTo>
                <a:close/>
                <a:moveTo>
                  <a:pt x="83116" y="137804"/>
                </a:moveTo>
                <a:cubicBezTo>
                  <a:pt x="85732" y="137804"/>
                  <a:pt x="87980" y="138743"/>
                  <a:pt x="89834" y="140598"/>
                </a:cubicBezTo>
                <a:cubicBezTo>
                  <a:pt x="91689" y="142452"/>
                  <a:pt x="92628" y="144687"/>
                  <a:pt x="92628" y="147303"/>
                </a:cubicBezTo>
                <a:cubicBezTo>
                  <a:pt x="92628" y="149920"/>
                  <a:pt x="91689" y="152155"/>
                  <a:pt x="89834" y="154009"/>
                </a:cubicBezTo>
                <a:cubicBezTo>
                  <a:pt x="87980" y="155863"/>
                  <a:pt x="85732" y="156803"/>
                  <a:pt x="83116" y="156803"/>
                </a:cubicBezTo>
                <a:cubicBezTo>
                  <a:pt x="80500" y="156803"/>
                  <a:pt x="78265" y="155863"/>
                  <a:pt x="76410" y="154009"/>
                </a:cubicBezTo>
                <a:cubicBezTo>
                  <a:pt x="74556" y="152155"/>
                  <a:pt x="73616" y="149920"/>
                  <a:pt x="73616" y="147303"/>
                </a:cubicBezTo>
                <a:cubicBezTo>
                  <a:pt x="73616" y="144687"/>
                  <a:pt x="74556" y="142452"/>
                  <a:pt x="76410" y="140598"/>
                </a:cubicBezTo>
                <a:cubicBezTo>
                  <a:pt x="78265" y="138743"/>
                  <a:pt x="80500" y="137804"/>
                  <a:pt x="83116" y="137804"/>
                </a:cubicBezTo>
                <a:close/>
              </a:path>
            </a:pathLst>
          </a:custGeom>
          <a:solidFill>
            <a:srgbClr val="152038">
              <a:alpha val="0"/>
            </a:srgbClr>
          </a:solidFill>
          <a:ln w="13386" cap="rnd">
            <a:solidFill>
              <a:srgbClr val="172138"/>
            </a:solidFill>
            <a:prstDash val="solid"/>
          </a:ln>
        </p:spPr>
        <p:txBody>
          <a:bodyPr rtlCol="0" anchor="ctr"/>
          <a:lstStyle/>
          <a:p>
            <a:pPr algn="ctr"/>
            <a:endParaRPr lang="en-US" altLang="zh-CN"/>
          </a:p>
        </p:txBody>
      </p:sp>
      <p:sp>
        <p:nvSpPr>
          <p:cNvPr id="349" name="Path349"/>
          <p:cNvSpPr/>
          <p:nvPr/>
        </p:nvSpPr>
        <p:spPr>
          <a:xfrm>
            <a:off x="4144280" y="5838236"/>
            <a:ext cx="263841" cy="290630"/>
          </a:xfrm>
          <a:custGeom>
            <a:avLst/>
            <a:gdLst/>
            <a:ahLst/>
            <a:cxnLst/>
            <a:rect l="l" t="t" r="r" b="b"/>
            <a:pathLst>
              <a:path w="263841" h="290630">
                <a:moveTo>
                  <a:pt x="60729" y="41681"/>
                </a:moveTo>
                <a:lnTo>
                  <a:pt x="72642" y="62217"/>
                </a:lnTo>
                <a:cubicBezTo>
                  <a:pt x="90346" y="51752"/>
                  <a:pt x="110208" y="46520"/>
                  <a:pt x="132243" y="46532"/>
                </a:cubicBezTo>
                <a:lnTo>
                  <a:pt x="132294" y="46532"/>
                </a:lnTo>
                <a:lnTo>
                  <a:pt x="132294" y="12700"/>
                </a:lnTo>
                <a:lnTo>
                  <a:pt x="106780" y="12700"/>
                </a:lnTo>
                <a:moveTo>
                  <a:pt x="95400" y="101422"/>
                </a:moveTo>
                <a:lnTo>
                  <a:pt x="84593" y="82791"/>
                </a:lnTo>
                <a:moveTo>
                  <a:pt x="49845" y="117513"/>
                </a:moveTo>
                <a:lnTo>
                  <a:pt x="68375" y="128181"/>
                </a:lnTo>
                <a:moveTo>
                  <a:pt x="203401" y="41681"/>
                </a:moveTo>
                <a:lnTo>
                  <a:pt x="191539" y="62039"/>
                </a:lnTo>
                <a:cubicBezTo>
                  <a:pt x="200328" y="67183"/>
                  <a:pt x="208570" y="73622"/>
                  <a:pt x="216291" y="81331"/>
                </a:cubicBezTo>
                <a:cubicBezTo>
                  <a:pt x="239520" y="104559"/>
                  <a:pt x="251140" y="132575"/>
                  <a:pt x="251140" y="165379"/>
                </a:cubicBezTo>
                <a:cubicBezTo>
                  <a:pt x="251140" y="183438"/>
                  <a:pt x="247622" y="200037"/>
                  <a:pt x="240599" y="215201"/>
                </a:cubicBezTo>
                <a:cubicBezTo>
                  <a:pt x="234846" y="227597"/>
                  <a:pt x="226744" y="239014"/>
                  <a:pt x="216291" y="249466"/>
                </a:cubicBezTo>
                <a:cubicBezTo>
                  <a:pt x="193076" y="272669"/>
                  <a:pt x="165072" y="284276"/>
                  <a:pt x="132294" y="284264"/>
                </a:cubicBezTo>
                <a:lnTo>
                  <a:pt x="132243" y="284264"/>
                </a:lnTo>
                <a:cubicBezTo>
                  <a:pt x="99439" y="284289"/>
                  <a:pt x="71423" y="272681"/>
                  <a:pt x="48194" y="249466"/>
                </a:cubicBezTo>
                <a:cubicBezTo>
                  <a:pt x="37755" y="239014"/>
                  <a:pt x="29640" y="227597"/>
                  <a:pt x="23887" y="215201"/>
                </a:cubicBezTo>
                <a:cubicBezTo>
                  <a:pt x="16863" y="200050"/>
                  <a:pt x="13358" y="183438"/>
                  <a:pt x="13358" y="165379"/>
                </a:cubicBezTo>
                <a:cubicBezTo>
                  <a:pt x="13358" y="132575"/>
                  <a:pt x="24966" y="104559"/>
                  <a:pt x="48194" y="81331"/>
                </a:cubicBezTo>
                <a:cubicBezTo>
                  <a:pt x="55827" y="73711"/>
                  <a:pt x="63968" y="67335"/>
                  <a:pt x="72642" y="62217"/>
                </a:cubicBezTo>
                <a:moveTo>
                  <a:pt x="157795" y="12700"/>
                </a:moveTo>
                <a:lnTo>
                  <a:pt x="132294" y="12700"/>
                </a:lnTo>
                <a:moveTo>
                  <a:pt x="132027" y="70218"/>
                </a:moveTo>
                <a:lnTo>
                  <a:pt x="132027" y="91287"/>
                </a:lnTo>
                <a:moveTo>
                  <a:pt x="195806" y="128181"/>
                </a:moveTo>
                <a:lnTo>
                  <a:pt x="214209" y="117513"/>
                </a:lnTo>
                <a:moveTo>
                  <a:pt x="132294" y="46532"/>
                </a:moveTo>
                <a:cubicBezTo>
                  <a:pt x="154176" y="46520"/>
                  <a:pt x="173924" y="51701"/>
                  <a:pt x="191539" y="62039"/>
                </a:cubicBezTo>
                <a:moveTo>
                  <a:pt x="179487" y="82842"/>
                </a:moveTo>
                <a:lnTo>
                  <a:pt x="168730" y="101282"/>
                </a:lnTo>
                <a:moveTo>
                  <a:pt x="205712" y="164973"/>
                </a:moveTo>
                <a:lnTo>
                  <a:pt x="226820" y="164973"/>
                </a:lnTo>
                <a:moveTo>
                  <a:pt x="195756" y="201777"/>
                </a:moveTo>
                <a:lnTo>
                  <a:pt x="214298" y="212356"/>
                </a:lnTo>
                <a:moveTo>
                  <a:pt x="144511" y="164935"/>
                </a:moveTo>
                <a:cubicBezTo>
                  <a:pt x="144511" y="161556"/>
                  <a:pt x="143356" y="158674"/>
                  <a:pt x="141044" y="156261"/>
                </a:cubicBezTo>
                <a:cubicBezTo>
                  <a:pt x="140993" y="156210"/>
                  <a:pt x="140930" y="156146"/>
                  <a:pt x="140866" y="156083"/>
                </a:cubicBezTo>
                <a:cubicBezTo>
                  <a:pt x="138428" y="153657"/>
                  <a:pt x="135507" y="152438"/>
                  <a:pt x="132116" y="152438"/>
                </a:cubicBezTo>
                <a:cubicBezTo>
                  <a:pt x="128725" y="152438"/>
                  <a:pt x="125817" y="153657"/>
                  <a:pt x="123404" y="156083"/>
                </a:cubicBezTo>
                <a:cubicBezTo>
                  <a:pt x="120965" y="158521"/>
                  <a:pt x="119759" y="161468"/>
                  <a:pt x="119759" y="164935"/>
                </a:cubicBezTo>
                <a:cubicBezTo>
                  <a:pt x="119759" y="168402"/>
                  <a:pt x="120965" y="171348"/>
                  <a:pt x="123404" y="173774"/>
                </a:cubicBezTo>
                <a:cubicBezTo>
                  <a:pt x="123544" y="173926"/>
                  <a:pt x="123696" y="174053"/>
                  <a:pt x="123848" y="174180"/>
                </a:cubicBezTo>
                <a:cubicBezTo>
                  <a:pt x="126173" y="176339"/>
                  <a:pt x="128928" y="177419"/>
                  <a:pt x="132116" y="177419"/>
                </a:cubicBezTo>
                <a:cubicBezTo>
                  <a:pt x="135507" y="177419"/>
                  <a:pt x="138428" y="176212"/>
                  <a:pt x="140866" y="173774"/>
                </a:cubicBezTo>
                <a:cubicBezTo>
                  <a:pt x="143292" y="171348"/>
                  <a:pt x="144511" y="168402"/>
                  <a:pt x="144511" y="164935"/>
                </a:cubicBezTo>
                <a:close/>
                <a:moveTo>
                  <a:pt x="123848" y="174180"/>
                </a:moveTo>
                <a:lnTo>
                  <a:pt x="113040" y="185420"/>
                </a:lnTo>
                <a:moveTo>
                  <a:pt x="132027" y="238760"/>
                </a:moveTo>
                <a:lnTo>
                  <a:pt x="132027" y="259905"/>
                </a:lnTo>
                <a:moveTo>
                  <a:pt x="168730" y="228625"/>
                </a:moveTo>
                <a:lnTo>
                  <a:pt x="179576" y="247205"/>
                </a:lnTo>
                <a:moveTo>
                  <a:pt x="49528" y="212534"/>
                </a:moveTo>
                <a:lnTo>
                  <a:pt x="68425" y="201650"/>
                </a:lnTo>
                <a:moveTo>
                  <a:pt x="58329" y="164973"/>
                </a:moveTo>
                <a:lnTo>
                  <a:pt x="37133" y="164973"/>
                </a:lnTo>
                <a:moveTo>
                  <a:pt x="95222" y="228714"/>
                </a:moveTo>
                <a:lnTo>
                  <a:pt x="84555" y="247243"/>
                </a:lnTo>
                <a:moveTo>
                  <a:pt x="180820" y="114884"/>
                </a:moveTo>
                <a:lnTo>
                  <a:pt x="141044" y="156261"/>
                </a:ln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50" name="Path350"/>
          <p:cNvSpPr/>
          <p:nvPr/>
        </p:nvSpPr>
        <p:spPr>
          <a:xfrm>
            <a:off x="4134058" y="5034264"/>
            <a:ext cx="281251" cy="302650"/>
          </a:xfrm>
          <a:custGeom>
            <a:avLst/>
            <a:gdLst/>
            <a:ahLst/>
            <a:cxnLst/>
            <a:rect l="l" t="t" r="r" b="b"/>
            <a:pathLst>
              <a:path w="281251" h="302650">
                <a:moveTo>
                  <a:pt x="77652" y="62486"/>
                </a:moveTo>
                <a:cubicBezTo>
                  <a:pt x="77639" y="63134"/>
                  <a:pt x="77639" y="63769"/>
                  <a:pt x="77652" y="64404"/>
                </a:cubicBezTo>
                <a:cubicBezTo>
                  <a:pt x="67174" y="64836"/>
                  <a:pt x="58183" y="68824"/>
                  <a:pt x="50652" y="76367"/>
                </a:cubicBezTo>
                <a:cubicBezTo>
                  <a:pt x="42689" y="84318"/>
                  <a:pt x="38701" y="93906"/>
                  <a:pt x="38701" y="105158"/>
                </a:cubicBezTo>
                <a:cubicBezTo>
                  <a:pt x="38701" y="116424"/>
                  <a:pt x="42689" y="126050"/>
                  <a:pt x="50652" y="134038"/>
                </a:cubicBezTo>
                <a:cubicBezTo>
                  <a:pt x="58373" y="141760"/>
                  <a:pt x="67644" y="145735"/>
                  <a:pt x="78465" y="145989"/>
                </a:cubicBezTo>
                <a:lnTo>
                  <a:pt x="79532" y="145989"/>
                </a:lnTo>
                <a:lnTo>
                  <a:pt x="79760" y="145989"/>
                </a:lnTo>
                <a:cubicBezTo>
                  <a:pt x="80090" y="145976"/>
                  <a:pt x="80408" y="145964"/>
                  <a:pt x="80738" y="145951"/>
                </a:cubicBezTo>
                <a:lnTo>
                  <a:pt x="203115" y="145989"/>
                </a:lnTo>
                <a:lnTo>
                  <a:pt x="203293" y="145989"/>
                </a:lnTo>
                <a:cubicBezTo>
                  <a:pt x="214558" y="145989"/>
                  <a:pt x="224172" y="142001"/>
                  <a:pt x="232135" y="134038"/>
                </a:cubicBezTo>
                <a:cubicBezTo>
                  <a:pt x="240085" y="126050"/>
                  <a:pt x="244060" y="116424"/>
                  <a:pt x="244047" y="105158"/>
                </a:cubicBezTo>
                <a:cubicBezTo>
                  <a:pt x="244060" y="93906"/>
                  <a:pt x="240085" y="84318"/>
                  <a:pt x="232135" y="76367"/>
                </a:cubicBezTo>
                <a:cubicBezTo>
                  <a:pt x="225607" y="69827"/>
                  <a:pt x="217962" y="65954"/>
                  <a:pt x="209211" y="64772"/>
                </a:cubicBezTo>
                <a:cubicBezTo>
                  <a:pt x="209821" y="62588"/>
                  <a:pt x="210113" y="60264"/>
                  <a:pt x="210100" y="57826"/>
                </a:cubicBezTo>
                <a:cubicBezTo>
                  <a:pt x="210126" y="51006"/>
                  <a:pt x="207738" y="45189"/>
                  <a:pt x="202937" y="40363"/>
                </a:cubicBezTo>
                <a:cubicBezTo>
                  <a:pt x="198099" y="35550"/>
                  <a:pt x="192269" y="33150"/>
                  <a:pt x="185437" y="33162"/>
                </a:cubicBezTo>
                <a:cubicBezTo>
                  <a:pt x="179633" y="33137"/>
                  <a:pt x="174553" y="34877"/>
                  <a:pt x="170209" y="38344"/>
                </a:cubicBezTo>
                <a:cubicBezTo>
                  <a:pt x="168025" y="34534"/>
                  <a:pt x="165257" y="30952"/>
                  <a:pt x="161929" y="27599"/>
                </a:cubicBezTo>
                <a:cubicBezTo>
                  <a:pt x="152277" y="17960"/>
                  <a:pt x="140631" y="13147"/>
                  <a:pt x="126991" y="13147"/>
                </a:cubicBezTo>
                <a:cubicBezTo>
                  <a:pt x="113377" y="13147"/>
                  <a:pt x="101744" y="17960"/>
                  <a:pt x="92117" y="27599"/>
                </a:cubicBezTo>
                <a:cubicBezTo>
                  <a:pt x="82478" y="37239"/>
                  <a:pt x="77652" y="48859"/>
                  <a:pt x="77652" y="62486"/>
                </a:cubicBezTo>
                <a:close/>
                <a:moveTo>
                  <a:pt x="105097" y="88674"/>
                </a:moveTo>
                <a:lnTo>
                  <a:pt x="131157" y="114734"/>
                </a:lnTo>
                <a:lnTo>
                  <a:pt x="176839" y="69065"/>
                </a:lnTo>
                <a:moveTo>
                  <a:pt x="17162" y="241010"/>
                </a:moveTo>
                <a:cubicBezTo>
                  <a:pt x="33634" y="209832"/>
                  <a:pt x="54741" y="192293"/>
                  <a:pt x="80471" y="188394"/>
                </a:cubicBezTo>
                <a:lnTo>
                  <a:pt x="174870" y="174158"/>
                </a:lnTo>
                <a:cubicBezTo>
                  <a:pt x="182122" y="173764"/>
                  <a:pt x="185958" y="176926"/>
                  <a:pt x="186364" y="183645"/>
                </a:cubicBezTo>
                <a:cubicBezTo>
                  <a:pt x="186796" y="190363"/>
                  <a:pt x="180611" y="196103"/>
                  <a:pt x="167784" y="200840"/>
                </a:cubicBezTo>
                <a:lnTo>
                  <a:pt x="134256" y="213159"/>
                </a:lnTo>
                <a:cubicBezTo>
                  <a:pt x="167377" y="218951"/>
                  <a:pt x="191241" y="217185"/>
                  <a:pt x="205846" y="207876"/>
                </a:cubicBezTo>
                <a:cubicBezTo>
                  <a:pt x="244695" y="182844"/>
                  <a:pt x="265332" y="179644"/>
                  <a:pt x="267771" y="198288"/>
                </a:cubicBezTo>
                <a:cubicBezTo>
                  <a:pt x="245952" y="217147"/>
                  <a:pt x="223156" y="233340"/>
                  <a:pt x="199356" y="246865"/>
                </a:cubicBezTo>
                <a:cubicBezTo>
                  <a:pt x="182325" y="256492"/>
                  <a:pt x="161916" y="260581"/>
                  <a:pt x="138104" y="259146"/>
                </a:cubicBezTo>
                <a:lnTo>
                  <a:pt x="109808" y="257127"/>
                </a:lnTo>
                <a:cubicBezTo>
                  <a:pt x="98696" y="256098"/>
                  <a:pt x="89222" y="259171"/>
                  <a:pt x="81373" y="266347"/>
                </a:cubicBezTo>
                <a:lnTo>
                  <a:pt x="61129" y="284711"/>
                </a:lnTo>
              </a:path>
            </a:pathLst>
          </a:custGeom>
          <a:solidFill>
            <a:srgbClr val="152038">
              <a:alpha val="0"/>
            </a:srgbClr>
          </a:solidFill>
          <a:ln w="12700" cap="rnd">
            <a:solidFill>
              <a:srgbClr val="000000"/>
            </a:solidFill>
            <a:prstDash val="solid"/>
          </a:ln>
        </p:spPr>
        <p:txBody>
          <a:bodyPr rtlCol="0" anchor="ctr"/>
          <a:lstStyle/>
          <a:p>
            <a:pPr algn="ctr"/>
            <a:endParaRPr lang="en-US" altLang="zh-CN"/>
          </a:p>
        </p:txBody>
      </p:sp>
      <p:sp>
        <p:nvSpPr>
          <p:cNvPr id="351" name="Path351"/>
          <p:cNvSpPr/>
          <p:nvPr/>
        </p:nvSpPr>
        <p:spPr>
          <a:xfrm>
            <a:off x="7596398" y="4187080"/>
            <a:ext cx="289738" cy="365401"/>
          </a:xfrm>
          <a:custGeom>
            <a:avLst/>
            <a:gdLst/>
            <a:ahLst/>
            <a:cxnLst/>
            <a:rect l="l" t="t" r="r" b="b"/>
            <a:pathLst>
              <a:path w="289738" h="365401">
                <a:moveTo>
                  <a:pt x="182829" y="33691"/>
                </a:moveTo>
                <a:lnTo>
                  <a:pt x="173825" y="51814"/>
                </a:lnTo>
                <a:cubicBezTo>
                  <a:pt x="171679" y="56093"/>
                  <a:pt x="172136" y="60577"/>
                  <a:pt x="175222" y="65263"/>
                </a:cubicBezTo>
                <a:cubicBezTo>
                  <a:pt x="175349" y="65466"/>
                  <a:pt x="175501" y="65669"/>
                  <a:pt x="175641" y="65872"/>
                </a:cubicBezTo>
                <a:lnTo>
                  <a:pt x="183299" y="75499"/>
                </a:lnTo>
                <a:cubicBezTo>
                  <a:pt x="183464" y="75664"/>
                  <a:pt x="183629" y="75842"/>
                  <a:pt x="183807" y="76007"/>
                </a:cubicBezTo>
                <a:cubicBezTo>
                  <a:pt x="187693" y="80046"/>
                  <a:pt x="191960" y="81493"/>
                  <a:pt x="196596" y="80351"/>
                </a:cubicBezTo>
                <a:lnTo>
                  <a:pt x="216053" y="75626"/>
                </a:lnTo>
                <a:cubicBezTo>
                  <a:pt x="217106" y="78090"/>
                  <a:pt x="218084" y="80617"/>
                  <a:pt x="218999" y="83195"/>
                </a:cubicBezTo>
                <a:cubicBezTo>
                  <a:pt x="222758" y="93888"/>
                  <a:pt x="224828" y="104493"/>
                  <a:pt x="225209" y="115009"/>
                </a:cubicBezTo>
                <a:lnTo>
                  <a:pt x="205130" y="119390"/>
                </a:lnTo>
                <a:cubicBezTo>
                  <a:pt x="200469" y="120368"/>
                  <a:pt x="197256" y="123518"/>
                  <a:pt x="195529" y="128826"/>
                </a:cubicBezTo>
                <a:cubicBezTo>
                  <a:pt x="195440" y="129055"/>
                  <a:pt x="195364" y="129296"/>
                  <a:pt x="195288" y="129525"/>
                </a:cubicBezTo>
                <a:lnTo>
                  <a:pt x="192583" y="141488"/>
                </a:lnTo>
                <a:cubicBezTo>
                  <a:pt x="192545" y="141717"/>
                  <a:pt x="192519" y="141958"/>
                  <a:pt x="192494" y="142187"/>
                </a:cubicBezTo>
                <a:cubicBezTo>
                  <a:pt x="191757" y="147749"/>
                  <a:pt x="193281" y="151978"/>
                  <a:pt x="197065" y="154887"/>
                </a:cubicBezTo>
                <a:lnTo>
                  <a:pt x="212839" y="167168"/>
                </a:lnTo>
                <a:cubicBezTo>
                  <a:pt x="209779" y="173073"/>
                  <a:pt x="206324" y="178521"/>
                  <a:pt x="202476" y="183525"/>
                </a:cubicBezTo>
                <a:cubicBezTo>
                  <a:pt x="198095" y="189177"/>
                  <a:pt x="193218" y="194270"/>
                  <a:pt x="187820" y="198791"/>
                </a:cubicBezTo>
                <a:lnTo>
                  <a:pt x="171958" y="185862"/>
                </a:lnTo>
                <a:cubicBezTo>
                  <a:pt x="170612" y="184745"/>
                  <a:pt x="169164" y="183957"/>
                  <a:pt x="167615" y="183525"/>
                </a:cubicBezTo>
                <a:cubicBezTo>
                  <a:pt x="165557" y="182941"/>
                  <a:pt x="163322" y="182941"/>
                  <a:pt x="160896" y="183525"/>
                </a:cubicBezTo>
                <a:cubicBezTo>
                  <a:pt x="160147" y="183716"/>
                  <a:pt x="159385" y="183970"/>
                  <a:pt x="158610" y="184274"/>
                </a:cubicBezTo>
                <a:cubicBezTo>
                  <a:pt x="158369" y="184338"/>
                  <a:pt x="158141" y="184414"/>
                  <a:pt x="157912" y="184503"/>
                </a:cubicBezTo>
                <a:lnTo>
                  <a:pt x="146901" y="189824"/>
                </a:lnTo>
                <a:cubicBezTo>
                  <a:pt x="146685" y="189951"/>
                  <a:pt x="146482" y="190066"/>
                  <a:pt x="146291" y="190205"/>
                </a:cubicBezTo>
                <a:cubicBezTo>
                  <a:pt x="141503" y="193088"/>
                  <a:pt x="139154" y="196924"/>
                  <a:pt x="139243" y="201686"/>
                </a:cubicBezTo>
                <a:lnTo>
                  <a:pt x="139471" y="221638"/>
                </a:lnTo>
                <a:cubicBezTo>
                  <a:pt x="125920" y="224381"/>
                  <a:pt x="112509" y="224343"/>
                  <a:pt x="99238" y="221536"/>
                </a:cubicBezTo>
                <a:lnTo>
                  <a:pt x="99428" y="201369"/>
                </a:lnTo>
                <a:cubicBezTo>
                  <a:pt x="99505" y="196619"/>
                  <a:pt x="97130" y="192822"/>
                  <a:pt x="92342" y="189964"/>
                </a:cubicBezTo>
                <a:cubicBezTo>
                  <a:pt x="92139" y="189824"/>
                  <a:pt x="91935" y="189685"/>
                  <a:pt x="91732" y="189545"/>
                </a:cubicBezTo>
                <a:lnTo>
                  <a:pt x="80721" y="184274"/>
                </a:lnTo>
                <a:cubicBezTo>
                  <a:pt x="80480" y="184186"/>
                  <a:pt x="80251" y="184109"/>
                  <a:pt x="80023" y="184033"/>
                </a:cubicBezTo>
                <a:cubicBezTo>
                  <a:pt x="79515" y="183843"/>
                  <a:pt x="79019" y="183678"/>
                  <a:pt x="78524" y="183525"/>
                </a:cubicBezTo>
                <a:cubicBezTo>
                  <a:pt x="75540" y="182662"/>
                  <a:pt x="72834" y="182662"/>
                  <a:pt x="70396" y="183525"/>
                </a:cubicBezTo>
                <a:cubicBezTo>
                  <a:pt x="69088" y="183982"/>
                  <a:pt x="67869" y="184706"/>
                  <a:pt x="66713" y="185672"/>
                </a:cubicBezTo>
                <a:lnTo>
                  <a:pt x="51321" y="198282"/>
                </a:lnTo>
                <a:cubicBezTo>
                  <a:pt x="46038" y="193837"/>
                  <a:pt x="41287" y="188923"/>
                  <a:pt x="37084" y="183525"/>
                </a:cubicBezTo>
                <a:cubicBezTo>
                  <a:pt x="33045" y="178356"/>
                  <a:pt x="29502" y="172756"/>
                  <a:pt x="26441" y="166710"/>
                </a:cubicBezTo>
                <a:lnTo>
                  <a:pt x="42164" y="154429"/>
                </a:lnTo>
                <a:cubicBezTo>
                  <a:pt x="45936" y="151509"/>
                  <a:pt x="47447" y="147292"/>
                  <a:pt x="46698" y="141768"/>
                </a:cubicBezTo>
                <a:cubicBezTo>
                  <a:pt x="46672" y="141539"/>
                  <a:pt x="46634" y="141298"/>
                  <a:pt x="46596" y="141069"/>
                </a:cubicBezTo>
                <a:lnTo>
                  <a:pt x="43853" y="129156"/>
                </a:lnTo>
                <a:cubicBezTo>
                  <a:pt x="43777" y="128915"/>
                  <a:pt x="43700" y="128687"/>
                  <a:pt x="43612" y="128458"/>
                </a:cubicBezTo>
                <a:cubicBezTo>
                  <a:pt x="41859" y="123162"/>
                  <a:pt x="38659" y="120038"/>
                  <a:pt x="33998" y="119073"/>
                </a:cubicBezTo>
                <a:lnTo>
                  <a:pt x="14453" y="114869"/>
                </a:lnTo>
                <a:cubicBezTo>
                  <a:pt x="14821" y="101712"/>
                  <a:pt x="17869" y="88694"/>
                  <a:pt x="23596" y="75816"/>
                </a:cubicBezTo>
                <a:lnTo>
                  <a:pt x="43104" y="80439"/>
                </a:lnTo>
                <a:cubicBezTo>
                  <a:pt x="47714" y="81569"/>
                  <a:pt x="51943" y="80122"/>
                  <a:pt x="55791" y="76096"/>
                </a:cubicBezTo>
                <a:cubicBezTo>
                  <a:pt x="55969" y="75931"/>
                  <a:pt x="56147" y="75766"/>
                  <a:pt x="56312" y="75588"/>
                </a:cubicBezTo>
                <a:lnTo>
                  <a:pt x="63868" y="66012"/>
                </a:lnTo>
                <a:cubicBezTo>
                  <a:pt x="63995" y="65809"/>
                  <a:pt x="64122" y="65606"/>
                  <a:pt x="64236" y="65403"/>
                </a:cubicBezTo>
                <a:cubicBezTo>
                  <a:pt x="67284" y="60754"/>
                  <a:pt x="67742" y="56322"/>
                  <a:pt x="65595" y="52093"/>
                </a:cubicBezTo>
                <a:lnTo>
                  <a:pt x="56490" y="33779"/>
                </a:lnTo>
                <a:cubicBezTo>
                  <a:pt x="64859" y="27582"/>
                  <a:pt x="74333" y="22616"/>
                  <a:pt x="84912" y="18883"/>
                </a:cubicBezTo>
                <a:cubicBezTo>
                  <a:pt x="87655" y="17917"/>
                  <a:pt x="90398" y="17054"/>
                  <a:pt x="93129" y="16317"/>
                </a:cubicBezTo>
                <a:lnTo>
                  <a:pt x="101485" y="34110"/>
                </a:lnTo>
                <a:cubicBezTo>
                  <a:pt x="103480" y="38479"/>
                  <a:pt x="107277" y="40917"/>
                  <a:pt x="112878" y="41450"/>
                </a:cubicBezTo>
                <a:cubicBezTo>
                  <a:pt x="113106" y="41463"/>
                  <a:pt x="113335" y="41476"/>
                  <a:pt x="113576" y="41489"/>
                </a:cubicBezTo>
                <a:lnTo>
                  <a:pt x="125895" y="41489"/>
                </a:lnTo>
                <a:cubicBezTo>
                  <a:pt x="126123" y="41476"/>
                  <a:pt x="126365" y="41463"/>
                  <a:pt x="126594" y="41450"/>
                </a:cubicBezTo>
                <a:cubicBezTo>
                  <a:pt x="132182" y="40917"/>
                  <a:pt x="135979" y="38479"/>
                  <a:pt x="137985" y="34110"/>
                </a:cubicBezTo>
                <a:lnTo>
                  <a:pt x="146380" y="16177"/>
                </a:lnTo>
                <a:cubicBezTo>
                  <a:pt x="152718" y="17917"/>
                  <a:pt x="159017" y="20279"/>
                  <a:pt x="165278" y="23276"/>
                </a:cubicBezTo>
                <a:cubicBezTo>
                  <a:pt x="171615" y="26312"/>
                  <a:pt x="177457" y="29779"/>
                  <a:pt x="182829" y="33691"/>
                </a:cubicBezTo>
                <a:close/>
                <a:moveTo>
                  <a:pt x="138023" y="70406"/>
                </a:moveTo>
                <a:lnTo>
                  <a:pt x="139433" y="71892"/>
                </a:lnTo>
                <a:cubicBezTo>
                  <a:pt x="142227" y="75105"/>
                  <a:pt x="144208" y="78737"/>
                  <a:pt x="145352" y="82776"/>
                </a:cubicBezTo>
                <a:cubicBezTo>
                  <a:pt x="145377" y="82852"/>
                  <a:pt x="145402" y="82941"/>
                  <a:pt x="145441" y="83017"/>
                </a:cubicBezTo>
                <a:lnTo>
                  <a:pt x="145491" y="83055"/>
                </a:lnTo>
                <a:cubicBezTo>
                  <a:pt x="145517" y="83208"/>
                  <a:pt x="145555" y="83373"/>
                  <a:pt x="145593" y="83526"/>
                </a:cubicBezTo>
                <a:cubicBezTo>
                  <a:pt x="145644" y="83754"/>
                  <a:pt x="145682" y="83995"/>
                  <a:pt x="145732" y="84224"/>
                </a:cubicBezTo>
                <a:cubicBezTo>
                  <a:pt x="145758" y="84325"/>
                  <a:pt x="145783" y="84414"/>
                  <a:pt x="145821" y="84503"/>
                </a:cubicBezTo>
                <a:cubicBezTo>
                  <a:pt x="146279" y="86624"/>
                  <a:pt x="146533" y="88859"/>
                  <a:pt x="146571" y="91184"/>
                </a:cubicBezTo>
                <a:lnTo>
                  <a:pt x="146571" y="91272"/>
                </a:lnTo>
                <a:cubicBezTo>
                  <a:pt x="146558" y="101115"/>
                  <a:pt x="144094" y="109510"/>
                  <a:pt x="139141" y="116456"/>
                </a:cubicBezTo>
                <a:cubicBezTo>
                  <a:pt x="139065" y="116571"/>
                  <a:pt x="138988" y="116698"/>
                  <a:pt x="138912" y="116825"/>
                </a:cubicBezTo>
                <a:cubicBezTo>
                  <a:pt x="137554" y="118755"/>
                  <a:pt x="136119" y="120419"/>
                  <a:pt x="134620" y="121829"/>
                </a:cubicBezTo>
                <a:cubicBezTo>
                  <a:pt x="130454" y="125689"/>
                  <a:pt x="125755" y="127633"/>
                  <a:pt x="120523" y="127658"/>
                </a:cubicBezTo>
                <a:lnTo>
                  <a:pt x="120434" y="127658"/>
                </a:lnTo>
                <a:lnTo>
                  <a:pt x="119685" y="127658"/>
                </a:lnTo>
                <a:lnTo>
                  <a:pt x="119634" y="127658"/>
                </a:lnTo>
                <a:cubicBezTo>
                  <a:pt x="119583" y="127658"/>
                  <a:pt x="119520" y="127658"/>
                  <a:pt x="119456" y="127658"/>
                </a:cubicBezTo>
                <a:lnTo>
                  <a:pt x="119405" y="127658"/>
                </a:lnTo>
                <a:cubicBezTo>
                  <a:pt x="114529" y="127442"/>
                  <a:pt x="110147" y="125499"/>
                  <a:pt x="106248" y="121829"/>
                </a:cubicBezTo>
                <a:cubicBezTo>
                  <a:pt x="104686" y="120368"/>
                  <a:pt x="103213" y="118641"/>
                  <a:pt x="101815" y="116634"/>
                </a:cubicBezTo>
                <a:cubicBezTo>
                  <a:pt x="101753" y="116545"/>
                  <a:pt x="101689" y="116456"/>
                  <a:pt x="101626" y="116355"/>
                </a:cubicBezTo>
                <a:cubicBezTo>
                  <a:pt x="96736" y="109446"/>
                  <a:pt x="94335" y="101102"/>
                  <a:pt x="94437" y="91323"/>
                </a:cubicBezTo>
                <a:lnTo>
                  <a:pt x="94437" y="91184"/>
                </a:lnTo>
                <a:cubicBezTo>
                  <a:pt x="94450" y="87373"/>
                  <a:pt x="95059" y="83856"/>
                  <a:pt x="96253" y="80630"/>
                </a:cubicBezTo>
                <a:cubicBezTo>
                  <a:pt x="96279" y="80554"/>
                  <a:pt x="96291" y="80477"/>
                  <a:pt x="96304" y="80401"/>
                </a:cubicBezTo>
                <a:cubicBezTo>
                  <a:pt x="96533" y="79792"/>
                  <a:pt x="96774" y="79208"/>
                  <a:pt x="97053" y="78623"/>
                </a:cubicBezTo>
                <a:cubicBezTo>
                  <a:pt x="97142" y="78484"/>
                  <a:pt x="97218" y="78344"/>
                  <a:pt x="97282" y="78204"/>
                </a:cubicBezTo>
                <a:cubicBezTo>
                  <a:pt x="97307" y="78153"/>
                  <a:pt x="97320" y="78103"/>
                  <a:pt x="97333" y="78064"/>
                </a:cubicBezTo>
                <a:cubicBezTo>
                  <a:pt x="98489" y="75690"/>
                  <a:pt x="100000" y="73492"/>
                  <a:pt x="101854" y="71473"/>
                </a:cubicBezTo>
                <a:lnTo>
                  <a:pt x="101956" y="71422"/>
                </a:lnTo>
                <a:cubicBezTo>
                  <a:pt x="101968" y="71397"/>
                  <a:pt x="101981" y="71372"/>
                  <a:pt x="101994" y="71333"/>
                </a:cubicBezTo>
                <a:cubicBezTo>
                  <a:pt x="102032" y="71295"/>
                  <a:pt x="102057" y="71244"/>
                  <a:pt x="102095" y="71194"/>
                </a:cubicBezTo>
                <a:cubicBezTo>
                  <a:pt x="102336" y="70940"/>
                  <a:pt x="102591" y="70686"/>
                  <a:pt x="102832" y="70445"/>
                </a:cubicBezTo>
                <a:cubicBezTo>
                  <a:pt x="107594" y="65733"/>
                  <a:pt x="113195" y="63307"/>
                  <a:pt x="119634" y="63167"/>
                </a:cubicBezTo>
                <a:lnTo>
                  <a:pt x="119773" y="63167"/>
                </a:lnTo>
                <a:cubicBezTo>
                  <a:pt x="119990" y="63167"/>
                  <a:pt x="120218" y="63167"/>
                  <a:pt x="120434" y="63167"/>
                </a:cubicBezTo>
                <a:cubicBezTo>
                  <a:pt x="120599" y="63167"/>
                  <a:pt x="120777" y="63167"/>
                  <a:pt x="120942" y="63167"/>
                </a:cubicBezTo>
                <a:lnTo>
                  <a:pt x="121082" y="63167"/>
                </a:lnTo>
                <a:cubicBezTo>
                  <a:pt x="121463" y="63167"/>
                  <a:pt x="121831" y="63180"/>
                  <a:pt x="122200" y="63205"/>
                </a:cubicBezTo>
                <a:cubicBezTo>
                  <a:pt x="123914" y="63307"/>
                  <a:pt x="125565" y="63574"/>
                  <a:pt x="127153" y="64005"/>
                </a:cubicBezTo>
                <a:cubicBezTo>
                  <a:pt x="127279" y="64031"/>
                  <a:pt x="127406" y="64056"/>
                  <a:pt x="127533" y="64095"/>
                </a:cubicBezTo>
                <a:lnTo>
                  <a:pt x="127571" y="64095"/>
                </a:lnTo>
                <a:cubicBezTo>
                  <a:pt x="127648" y="64120"/>
                  <a:pt x="127724" y="64133"/>
                  <a:pt x="127800" y="64145"/>
                </a:cubicBezTo>
                <a:cubicBezTo>
                  <a:pt x="127927" y="64183"/>
                  <a:pt x="128054" y="64234"/>
                  <a:pt x="128181" y="64285"/>
                </a:cubicBezTo>
                <a:lnTo>
                  <a:pt x="128232" y="64336"/>
                </a:lnTo>
                <a:cubicBezTo>
                  <a:pt x="131763" y="65504"/>
                  <a:pt x="135001" y="67511"/>
                  <a:pt x="137935" y="70355"/>
                </a:cubicBezTo>
                <a:cubicBezTo>
                  <a:pt x="137960" y="70368"/>
                  <a:pt x="137998" y="70381"/>
                  <a:pt x="138023" y="70406"/>
                </a:cubicBezTo>
                <a:close/>
                <a:moveTo>
                  <a:pt x="94247" y="131214"/>
                </a:moveTo>
                <a:cubicBezTo>
                  <a:pt x="92875" y="131430"/>
                  <a:pt x="91529" y="131646"/>
                  <a:pt x="90233" y="131862"/>
                </a:cubicBezTo>
                <a:lnTo>
                  <a:pt x="90195" y="131862"/>
                </a:lnTo>
                <a:cubicBezTo>
                  <a:pt x="83121" y="133055"/>
                  <a:pt x="77712" y="140244"/>
                  <a:pt x="73952" y="153439"/>
                </a:cubicBezTo>
                <a:cubicBezTo>
                  <a:pt x="73495" y="155306"/>
                  <a:pt x="73901" y="156792"/>
                  <a:pt x="75158" y="157884"/>
                </a:cubicBezTo>
                <a:cubicBezTo>
                  <a:pt x="76518" y="158887"/>
                  <a:pt x="78663" y="159636"/>
                  <a:pt x="81597" y="160119"/>
                </a:cubicBezTo>
                <a:cubicBezTo>
                  <a:pt x="94653" y="162253"/>
                  <a:pt x="107556" y="163357"/>
                  <a:pt x="120294" y="163434"/>
                </a:cubicBezTo>
                <a:lnTo>
                  <a:pt x="120472" y="163434"/>
                </a:lnTo>
                <a:lnTo>
                  <a:pt x="120662" y="163434"/>
                </a:lnTo>
                <a:cubicBezTo>
                  <a:pt x="133414" y="163357"/>
                  <a:pt x="146304" y="162253"/>
                  <a:pt x="159359" y="160119"/>
                </a:cubicBezTo>
                <a:cubicBezTo>
                  <a:pt x="162281" y="159636"/>
                  <a:pt x="164402" y="158887"/>
                  <a:pt x="165748" y="157884"/>
                </a:cubicBezTo>
                <a:cubicBezTo>
                  <a:pt x="167018" y="156792"/>
                  <a:pt x="167437" y="155306"/>
                  <a:pt x="167005" y="153439"/>
                </a:cubicBezTo>
                <a:cubicBezTo>
                  <a:pt x="163246" y="140244"/>
                  <a:pt x="157835" y="133055"/>
                  <a:pt x="150761" y="131862"/>
                </a:cubicBezTo>
                <a:lnTo>
                  <a:pt x="150723" y="131862"/>
                </a:lnTo>
                <a:cubicBezTo>
                  <a:pt x="149822" y="131709"/>
                  <a:pt x="148907" y="131557"/>
                  <a:pt x="147968" y="131392"/>
                </a:cubicBezTo>
                <a:moveTo>
                  <a:pt x="276263" y="263015"/>
                </a:moveTo>
                <a:cubicBezTo>
                  <a:pt x="277152" y="267841"/>
                  <a:pt x="277584" y="272857"/>
                  <a:pt x="277571" y="278051"/>
                </a:cubicBezTo>
                <a:cubicBezTo>
                  <a:pt x="277584" y="283220"/>
                  <a:pt x="277152" y="288199"/>
                  <a:pt x="276263" y="292999"/>
                </a:cubicBezTo>
                <a:lnTo>
                  <a:pt x="267208" y="292771"/>
                </a:lnTo>
                <a:cubicBezTo>
                  <a:pt x="260731" y="292974"/>
                  <a:pt x="256070" y="295437"/>
                  <a:pt x="253200" y="300149"/>
                </a:cubicBezTo>
                <a:lnTo>
                  <a:pt x="246304" y="312011"/>
                </a:lnTo>
                <a:cubicBezTo>
                  <a:pt x="243662" y="316837"/>
                  <a:pt x="243891" y="322095"/>
                  <a:pt x="246952" y="327797"/>
                </a:cubicBezTo>
                <a:lnTo>
                  <a:pt x="251625" y="335506"/>
                </a:lnTo>
                <a:cubicBezTo>
                  <a:pt x="243802" y="342466"/>
                  <a:pt x="235179" y="347507"/>
                  <a:pt x="225768" y="350632"/>
                </a:cubicBezTo>
                <a:lnTo>
                  <a:pt x="221424" y="342555"/>
                </a:lnTo>
                <a:cubicBezTo>
                  <a:pt x="218008" y="337068"/>
                  <a:pt x="213538" y="334261"/>
                  <a:pt x="208026" y="334147"/>
                </a:cubicBezTo>
                <a:lnTo>
                  <a:pt x="194310" y="334147"/>
                </a:lnTo>
                <a:cubicBezTo>
                  <a:pt x="188811" y="334261"/>
                  <a:pt x="184365" y="337068"/>
                  <a:pt x="180963" y="342555"/>
                </a:cubicBezTo>
                <a:lnTo>
                  <a:pt x="176581" y="350632"/>
                </a:lnTo>
                <a:cubicBezTo>
                  <a:pt x="167183" y="347507"/>
                  <a:pt x="158585" y="342466"/>
                  <a:pt x="150761" y="335506"/>
                </a:cubicBezTo>
                <a:lnTo>
                  <a:pt x="155486" y="327797"/>
                </a:lnTo>
                <a:cubicBezTo>
                  <a:pt x="158534" y="322095"/>
                  <a:pt x="158738" y="316837"/>
                  <a:pt x="156083" y="312011"/>
                </a:cubicBezTo>
                <a:lnTo>
                  <a:pt x="149225" y="300149"/>
                </a:lnTo>
                <a:cubicBezTo>
                  <a:pt x="146368" y="295437"/>
                  <a:pt x="141694" y="292974"/>
                  <a:pt x="135230" y="292771"/>
                </a:cubicBezTo>
                <a:lnTo>
                  <a:pt x="126123" y="292999"/>
                </a:lnTo>
                <a:cubicBezTo>
                  <a:pt x="125247" y="288199"/>
                  <a:pt x="124803" y="283220"/>
                  <a:pt x="124816" y="278051"/>
                </a:cubicBezTo>
                <a:cubicBezTo>
                  <a:pt x="124803" y="272857"/>
                  <a:pt x="125247" y="267841"/>
                  <a:pt x="126123" y="263015"/>
                </a:cubicBezTo>
                <a:lnTo>
                  <a:pt x="135179" y="263294"/>
                </a:lnTo>
                <a:cubicBezTo>
                  <a:pt x="141656" y="263091"/>
                  <a:pt x="146317" y="260627"/>
                  <a:pt x="149174" y="255915"/>
                </a:cubicBezTo>
                <a:lnTo>
                  <a:pt x="156045" y="244003"/>
                </a:lnTo>
                <a:cubicBezTo>
                  <a:pt x="158686" y="239164"/>
                  <a:pt x="158483" y="233893"/>
                  <a:pt x="155435" y="228166"/>
                </a:cubicBezTo>
                <a:lnTo>
                  <a:pt x="150761" y="220609"/>
                </a:lnTo>
                <a:cubicBezTo>
                  <a:pt x="158585" y="213611"/>
                  <a:pt x="167208" y="208557"/>
                  <a:pt x="176619" y="205433"/>
                </a:cubicBezTo>
                <a:lnTo>
                  <a:pt x="181013" y="213459"/>
                </a:lnTo>
                <a:cubicBezTo>
                  <a:pt x="184417" y="218971"/>
                  <a:pt x="188861" y="221790"/>
                  <a:pt x="194361" y="221917"/>
                </a:cubicBezTo>
                <a:lnTo>
                  <a:pt x="208128" y="221917"/>
                </a:lnTo>
                <a:cubicBezTo>
                  <a:pt x="213614" y="221790"/>
                  <a:pt x="218072" y="218971"/>
                  <a:pt x="221476" y="213459"/>
                </a:cubicBezTo>
                <a:lnTo>
                  <a:pt x="225806" y="205433"/>
                </a:lnTo>
                <a:cubicBezTo>
                  <a:pt x="235191" y="208557"/>
                  <a:pt x="243777" y="213599"/>
                  <a:pt x="251575" y="220558"/>
                </a:cubicBezTo>
                <a:lnTo>
                  <a:pt x="246862" y="228166"/>
                </a:lnTo>
                <a:cubicBezTo>
                  <a:pt x="243815" y="233893"/>
                  <a:pt x="243611" y="239164"/>
                  <a:pt x="246253" y="244003"/>
                </a:cubicBezTo>
                <a:lnTo>
                  <a:pt x="253111" y="255915"/>
                </a:lnTo>
                <a:cubicBezTo>
                  <a:pt x="255981" y="260627"/>
                  <a:pt x="260642" y="263091"/>
                  <a:pt x="267119" y="263294"/>
                </a:cubicBezTo>
                <a:lnTo>
                  <a:pt x="276263" y="263015"/>
                </a:lnTo>
                <a:close/>
                <a:moveTo>
                  <a:pt x="222682" y="256474"/>
                </a:moveTo>
                <a:cubicBezTo>
                  <a:pt x="224637" y="258417"/>
                  <a:pt x="226276" y="260487"/>
                  <a:pt x="227584" y="262684"/>
                </a:cubicBezTo>
                <a:cubicBezTo>
                  <a:pt x="230251" y="267244"/>
                  <a:pt x="231597" y="272349"/>
                  <a:pt x="231597" y="278013"/>
                </a:cubicBezTo>
                <a:cubicBezTo>
                  <a:pt x="231597" y="283639"/>
                  <a:pt x="230251" y="288719"/>
                  <a:pt x="227584" y="293241"/>
                </a:cubicBezTo>
                <a:cubicBezTo>
                  <a:pt x="226276" y="295476"/>
                  <a:pt x="224637" y="297571"/>
                  <a:pt x="222682" y="299540"/>
                </a:cubicBezTo>
                <a:cubicBezTo>
                  <a:pt x="216738" y="305458"/>
                  <a:pt x="209562" y="308417"/>
                  <a:pt x="201168" y="308417"/>
                </a:cubicBezTo>
                <a:cubicBezTo>
                  <a:pt x="192798" y="308417"/>
                  <a:pt x="185636" y="305458"/>
                  <a:pt x="179705" y="299540"/>
                </a:cubicBezTo>
                <a:cubicBezTo>
                  <a:pt x="177749" y="297584"/>
                  <a:pt x="176111" y="295501"/>
                  <a:pt x="174803" y="293279"/>
                </a:cubicBezTo>
                <a:cubicBezTo>
                  <a:pt x="172110" y="288745"/>
                  <a:pt x="170777" y="283652"/>
                  <a:pt x="170790" y="278013"/>
                </a:cubicBezTo>
                <a:cubicBezTo>
                  <a:pt x="170790" y="272387"/>
                  <a:pt x="172123" y="267307"/>
                  <a:pt x="174803" y="262786"/>
                </a:cubicBezTo>
                <a:cubicBezTo>
                  <a:pt x="176111" y="260551"/>
                  <a:pt x="177736" y="258455"/>
                  <a:pt x="179705" y="256474"/>
                </a:cubicBezTo>
                <a:cubicBezTo>
                  <a:pt x="185636" y="250530"/>
                  <a:pt x="192798" y="247559"/>
                  <a:pt x="201168" y="247559"/>
                </a:cubicBezTo>
                <a:lnTo>
                  <a:pt x="201219" y="247559"/>
                </a:lnTo>
                <a:cubicBezTo>
                  <a:pt x="209588" y="247571"/>
                  <a:pt x="216738" y="250543"/>
                  <a:pt x="222682" y="256474"/>
                </a:cubicBezTo>
                <a:close/>
              </a:path>
            </a:pathLst>
          </a:custGeom>
          <a:solidFill>
            <a:srgbClr val="152038">
              <a:alpha val="0"/>
            </a:srgbClr>
          </a:solidFill>
          <a:ln w="12167" cap="rnd">
            <a:solidFill>
              <a:srgbClr val="172138"/>
            </a:solidFill>
            <a:prstDash val="solid"/>
          </a:ln>
        </p:spPr>
        <p:txBody>
          <a:bodyPr rtlCol="0" anchor="ctr"/>
          <a:lstStyle/>
          <a:p>
            <a:pPr algn="ctr"/>
            <a:endParaRPr lang="en-US" altLang="zh-CN"/>
          </a:p>
        </p:txBody>
      </p:sp>
      <p:sp>
        <p:nvSpPr>
          <p:cNvPr id="352" name="Path352"/>
          <p:cNvSpPr/>
          <p:nvPr/>
        </p:nvSpPr>
        <p:spPr>
          <a:xfrm>
            <a:off x="7591316" y="5834056"/>
            <a:ext cx="304126" cy="298477"/>
          </a:xfrm>
          <a:custGeom>
            <a:avLst/>
            <a:gdLst/>
            <a:ahLst/>
            <a:cxnLst/>
            <a:rect l="l" t="t" r="r" b="b"/>
            <a:pathLst>
              <a:path w="304126" h="298477">
                <a:moveTo>
                  <a:pt x="235655" y="39817"/>
                </a:moveTo>
                <a:lnTo>
                  <a:pt x="223844" y="63578"/>
                </a:lnTo>
                <a:cubicBezTo>
                  <a:pt x="221025" y="69179"/>
                  <a:pt x="221622" y="75046"/>
                  <a:pt x="225647" y="81180"/>
                </a:cubicBezTo>
                <a:cubicBezTo>
                  <a:pt x="225826" y="81447"/>
                  <a:pt x="226016" y="81714"/>
                  <a:pt x="226206" y="81968"/>
                </a:cubicBezTo>
                <a:lnTo>
                  <a:pt x="236214" y="94566"/>
                </a:lnTo>
                <a:cubicBezTo>
                  <a:pt x="236443" y="94795"/>
                  <a:pt x="236672" y="95011"/>
                  <a:pt x="236913" y="95214"/>
                </a:cubicBezTo>
                <a:cubicBezTo>
                  <a:pt x="241980" y="100510"/>
                  <a:pt x="247555" y="102415"/>
                  <a:pt x="253626" y="100916"/>
                </a:cubicBezTo>
                <a:lnTo>
                  <a:pt x="279153" y="94757"/>
                </a:lnTo>
                <a:cubicBezTo>
                  <a:pt x="280525" y="97957"/>
                  <a:pt x="281807" y="101247"/>
                  <a:pt x="283001" y="104625"/>
                </a:cubicBezTo>
                <a:cubicBezTo>
                  <a:pt x="287929" y="118620"/>
                  <a:pt x="290647" y="132501"/>
                  <a:pt x="291154" y="146268"/>
                </a:cubicBezTo>
                <a:lnTo>
                  <a:pt x="264891" y="152009"/>
                </a:lnTo>
                <a:cubicBezTo>
                  <a:pt x="258744" y="153278"/>
                  <a:pt x="254528" y="157380"/>
                  <a:pt x="252242" y="164327"/>
                </a:cubicBezTo>
                <a:cubicBezTo>
                  <a:pt x="252140" y="164632"/>
                  <a:pt x="252051" y="164937"/>
                  <a:pt x="251962" y="165255"/>
                </a:cubicBezTo>
                <a:lnTo>
                  <a:pt x="248393" y="180914"/>
                </a:lnTo>
                <a:cubicBezTo>
                  <a:pt x="248355" y="181218"/>
                  <a:pt x="248330" y="181523"/>
                  <a:pt x="248304" y="181841"/>
                </a:cubicBezTo>
                <a:cubicBezTo>
                  <a:pt x="247327" y="189092"/>
                  <a:pt x="249320" y="194617"/>
                  <a:pt x="254274" y="198414"/>
                </a:cubicBezTo>
                <a:lnTo>
                  <a:pt x="274937" y="214543"/>
                </a:lnTo>
                <a:cubicBezTo>
                  <a:pt x="266389" y="230964"/>
                  <a:pt x="255467" y="244756"/>
                  <a:pt x="242196" y="255907"/>
                </a:cubicBezTo>
                <a:lnTo>
                  <a:pt x="221431" y="238991"/>
                </a:lnTo>
                <a:cubicBezTo>
                  <a:pt x="216605" y="235016"/>
                  <a:pt x="210751" y="234304"/>
                  <a:pt x="203880" y="236870"/>
                </a:cubicBezTo>
                <a:cubicBezTo>
                  <a:pt x="203588" y="236959"/>
                  <a:pt x="203296" y="237073"/>
                  <a:pt x="203004" y="237187"/>
                </a:cubicBezTo>
                <a:lnTo>
                  <a:pt x="188551" y="244185"/>
                </a:lnTo>
                <a:cubicBezTo>
                  <a:pt x="188285" y="244337"/>
                  <a:pt x="188018" y="244490"/>
                  <a:pt x="187764" y="244642"/>
                </a:cubicBezTo>
                <a:cubicBezTo>
                  <a:pt x="181490" y="248427"/>
                  <a:pt x="178416" y="253443"/>
                  <a:pt x="178543" y="259704"/>
                </a:cubicBezTo>
                <a:lnTo>
                  <a:pt x="178874" y="285778"/>
                </a:lnTo>
                <a:cubicBezTo>
                  <a:pt x="178633" y="285828"/>
                  <a:pt x="178404" y="285866"/>
                  <a:pt x="178175" y="285917"/>
                </a:cubicBezTo>
                <a:cubicBezTo>
                  <a:pt x="161030" y="289296"/>
                  <a:pt x="144050" y="289296"/>
                  <a:pt x="127261" y="285917"/>
                </a:cubicBezTo>
                <a:cubicBezTo>
                  <a:pt x="126905" y="285841"/>
                  <a:pt x="126524" y="285765"/>
                  <a:pt x="126156" y="285688"/>
                </a:cubicBezTo>
                <a:lnTo>
                  <a:pt x="126385" y="259285"/>
                </a:lnTo>
                <a:cubicBezTo>
                  <a:pt x="126486" y="253037"/>
                  <a:pt x="123387" y="248033"/>
                  <a:pt x="117126" y="244274"/>
                </a:cubicBezTo>
                <a:cubicBezTo>
                  <a:pt x="116860" y="244122"/>
                  <a:pt x="116605" y="243956"/>
                  <a:pt x="116326" y="243817"/>
                </a:cubicBezTo>
                <a:lnTo>
                  <a:pt x="101874" y="236908"/>
                </a:lnTo>
                <a:cubicBezTo>
                  <a:pt x="101595" y="236794"/>
                  <a:pt x="101289" y="236692"/>
                  <a:pt x="100997" y="236590"/>
                </a:cubicBezTo>
                <a:cubicBezTo>
                  <a:pt x="94152" y="234050"/>
                  <a:pt x="88323" y="234774"/>
                  <a:pt x="83534" y="238762"/>
                </a:cubicBezTo>
                <a:lnTo>
                  <a:pt x="63392" y="255259"/>
                </a:lnTo>
                <a:cubicBezTo>
                  <a:pt x="49829" y="243893"/>
                  <a:pt x="38958" y="230113"/>
                  <a:pt x="30779" y="213933"/>
                </a:cubicBezTo>
                <a:lnTo>
                  <a:pt x="51391" y="197817"/>
                </a:lnTo>
                <a:cubicBezTo>
                  <a:pt x="56306" y="194020"/>
                  <a:pt x="58262" y="188508"/>
                  <a:pt x="57271" y="181282"/>
                </a:cubicBezTo>
                <a:cubicBezTo>
                  <a:pt x="57246" y="180977"/>
                  <a:pt x="57221" y="180660"/>
                  <a:pt x="57183" y="180355"/>
                </a:cubicBezTo>
                <a:lnTo>
                  <a:pt x="53563" y="164747"/>
                </a:lnTo>
                <a:cubicBezTo>
                  <a:pt x="53474" y="164442"/>
                  <a:pt x="53385" y="164150"/>
                  <a:pt x="53284" y="163870"/>
                </a:cubicBezTo>
                <a:cubicBezTo>
                  <a:pt x="50998" y="156936"/>
                  <a:pt x="46794" y="152846"/>
                  <a:pt x="40685" y="151589"/>
                </a:cubicBezTo>
                <a:lnTo>
                  <a:pt x="15069" y="146128"/>
                </a:lnTo>
                <a:cubicBezTo>
                  <a:pt x="15564" y="128869"/>
                  <a:pt x="19565" y="111813"/>
                  <a:pt x="27070" y="94935"/>
                </a:cubicBezTo>
                <a:lnTo>
                  <a:pt x="52687" y="101005"/>
                </a:lnTo>
                <a:cubicBezTo>
                  <a:pt x="58732" y="102478"/>
                  <a:pt x="64269" y="100586"/>
                  <a:pt x="69311" y="95316"/>
                </a:cubicBezTo>
                <a:cubicBezTo>
                  <a:pt x="69514" y="95100"/>
                  <a:pt x="69717" y="94884"/>
                  <a:pt x="69921" y="94668"/>
                </a:cubicBezTo>
                <a:lnTo>
                  <a:pt x="79788" y="82159"/>
                </a:lnTo>
                <a:cubicBezTo>
                  <a:pt x="79979" y="81892"/>
                  <a:pt x="80156" y="81638"/>
                  <a:pt x="80335" y="81371"/>
                </a:cubicBezTo>
                <a:cubicBezTo>
                  <a:pt x="84322" y="75275"/>
                  <a:pt x="84906" y="69446"/>
                  <a:pt x="82100" y="63909"/>
                </a:cubicBezTo>
                <a:lnTo>
                  <a:pt x="70200" y="39956"/>
                </a:lnTo>
                <a:cubicBezTo>
                  <a:pt x="81147" y="31828"/>
                  <a:pt x="93542" y="25338"/>
                  <a:pt x="107398" y="20462"/>
                </a:cubicBezTo>
                <a:cubicBezTo>
                  <a:pt x="111005" y="19192"/>
                  <a:pt x="114599" y="18087"/>
                  <a:pt x="118180" y="17122"/>
                </a:cubicBezTo>
                <a:lnTo>
                  <a:pt x="129064" y="40375"/>
                </a:lnTo>
                <a:cubicBezTo>
                  <a:pt x="131680" y="46078"/>
                  <a:pt x="136634" y="49278"/>
                  <a:pt x="143936" y="49964"/>
                </a:cubicBezTo>
                <a:cubicBezTo>
                  <a:pt x="144266" y="50002"/>
                  <a:pt x="144583" y="50027"/>
                  <a:pt x="144914" y="50053"/>
                </a:cubicBezTo>
                <a:lnTo>
                  <a:pt x="161030" y="50053"/>
                </a:lnTo>
                <a:cubicBezTo>
                  <a:pt x="161361" y="50027"/>
                  <a:pt x="161678" y="50002"/>
                  <a:pt x="162008" y="49964"/>
                </a:cubicBezTo>
                <a:cubicBezTo>
                  <a:pt x="169311" y="49278"/>
                  <a:pt x="174264" y="46078"/>
                  <a:pt x="176880" y="40375"/>
                </a:cubicBezTo>
                <a:lnTo>
                  <a:pt x="187903" y="16893"/>
                </a:lnTo>
                <a:cubicBezTo>
                  <a:pt x="196197" y="19166"/>
                  <a:pt x="204439" y="22265"/>
                  <a:pt x="212630" y="26202"/>
                </a:cubicBezTo>
                <a:cubicBezTo>
                  <a:pt x="220936" y="30164"/>
                  <a:pt x="228607" y="34711"/>
                  <a:pt x="235655" y="39817"/>
                </a:cubicBezTo>
                <a:close/>
                <a:moveTo>
                  <a:pt x="229077" y="149926"/>
                </a:moveTo>
                <a:cubicBezTo>
                  <a:pt x="229077" y="170919"/>
                  <a:pt x="221673" y="188826"/>
                  <a:pt x="206852" y="203659"/>
                </a:cubicBezTo>
                <a:cubicBezTo>
                  <a:pt x="192019" y="218480"/>
                  <a:pt x="174137" y="225884"/>
                  <a:pt x="153207" y="225884"/>
                </a:cubicBezTo>
                <a:cubicBezTo>
                  <a:pt x="132265" y="225884"/>
                  <a:pt x="114383" y="218480"/>
                  <a:pt x="99562" y="203659"/>
                </a:cubicBezTo>
                <a:cubicBezTo>
                  <a:pt x="84741" y="188826"/>
                  <a:pt x="77325" y="170919"/>
                  <a:pt x="77325" y="149926"/>
                </a:cubicBezTo>
                <a:cubicBezTo>
                  <a:pt x="77325" y="128920"/>
                  <a:pt x="84741" y="111013"/>
                  <a:pt x="99562" y="96192"/>
                </a:cubicBezTo>
                <a:cubicBezTo>
                  <a:pt x="114383" y="81371"/>
                  <a:pt x="132265" y="73954"/>
                  <a:pt x="153207" y="73954"/>
                </a:cubicBezTo>
                <a:cubicBezTo>
                  <a:pt x="174137" y="73954"/>
                  <a:pt x="192019" y="81371"/>
                  <a:pt x="206852" y="96192"/>
                </a:cubicBezTo>
                <a:cubicBezTo>
                  <a:pt x="221673" y="111013"/>
                  <a:pt x="229077" y="128920"/>
                  <a:pt x="229077" y="149926"/>
                </a:cubicBezTo>
                <a:close/>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53" name="Path353"/>
          <p:cNvSpPr/>
          <p:nvPr/>
        </p:nvSpPr>
        <p:spPr>
          <a:xfrm>
            <a:off x="7595944" y="4997729"/>
            <a:ext cx="296964" cy="333955"/>
          </a:xfrm>
          <a:custGeom>
            <a:avLst/>
            <a:gdLst/>
            <a:ahLst/>
            <a:cxnLst/>
            <a:rect l="l" t="t" r="r" b="b"/>
            <a:pathLst>
              <a:path w="296964" h="333955">
                <a:moveTo>
                  <a:pt x="254533" y="79354"/>
                </a:moveTo>
                <a:lnTo>
                  <a:pt x="240512" y="52265"/>
                </a:lnTo>
                <a:lnTo>
                  <a:pt x="240462" y="52265"/>
                </a:lnTo>
                <a:lnTo>
                  <a:pt x="200089" y="92587"/>
                </a:lnTo>
                <a:lnTo>
                  <a:pt x="214211" y="119727"/>
                </a:lnTo>
                <a:lnTo>
                  <a:pt x="254584" y="79354"/>
                </a:lnTo>
                <a:lnTo>
                  <a:pt x="254533" y="79354"/>
                </a:lnTo>
                <a:close/>
                <a:moveTo>
                  <a:pt x="239573" y="151350"/>
                </a:moveTo>
                <a:cubicBezTo>
                  <a:pt x="243484" y="161929"/>
                  <a:pt x="245440" y="173321"/>
                  <a:pt x="245440" y="185500"/>
                </a:cubicBezTo>
                <a:cubicBezTo>
                  <a:pt x="245440" y="212297"/>
                  <a:pt x="235966" y="235132"/>
                  <a:pt x="216992" y="254017"/>
                </a:cubicBezTo>
                <a:cubicBezTo>
                  <a:pt x="198107" y="272978"/>
                  <a:pt x="175272" y="282465"/>
                  <a:pt x="148489" y="282452"/>
                </a:cubicBezTo>
                <a:cubicBezTo>
                  <a:pt x="121679" y="282465"/>
                  <a:pt x="98793" y="272978"/>
                  <a:pt x="79819" y="254017"/>
                </a:cubicBezTo>
                <a:cubicBezTo>
                  <a:pt x="74485" y="248683"/>
                  <a:pt x="69914" y="243031"/>
                  <a:pt x="66091" y="237062"/>
                </a:cubicBezTo>
                <a:cubicBezTo>
                  <a:pt x="56362" y="221924"/>
                  <a:pt x="51486" y="204728"/>
                  <a:pt x="51486" y="185500"/>
                </a:cubicBezTo>
                <a:cubicBezTo>
                  <a:pt x="51486" y="158703"/>
                  <a:pt x="60922" y="135818"/>
                  <a:pt x="79819" y="116844"/>
                </a:cubicBezTo>
                <a:cubicBezTo>
                  <a:pt x="98793" y="97946"/>
                  <a:pt x="121679" y="88510"/>
                  <a:pt x="148489" y="88510"/>
                </a:cubicBezTo>
                <a:cubicBezTo>
                  <a:pt x="160972" y="88510"/>
                  <a:pt x="172606" y="90568"/>
                  <a:pt x="183388" y="94670"/>
                </a:cubicBezTo>
                <a:moveTo>
                  <a:pt x="201231" y="160494"/>
                </a:moveTo>
                <a:cubicBezTo>
                  <a:pt x="204851" y="168076"/>
                  <a:pt x="206667" y="176407"/>
                  <a:pt x="206654" y="185500"/>
                </a:cubicBezTo>
                <a:cubicBezTo>
                  <a:pt x="206667" y="201591"/>
                  <a:pt x="200990" y="215295"/>
                  <a:pt x="189649" y="226623"/>
                </a:cubicBezTo>
                <a:cubicBezTo>
                  <a:pt x="178295" y="237977"/>
                  <a:pt x="164579" y="243666"/>
                  <a:pt x="148489" y="243679"/>
                </a:cubicBezTo>
                <a:cubicBezTo>
                  <a:pt x="132385" y="243666"/>
                  <a:pt x="118669" y="237977"/>
                  <a:pt x="107315" y="226623"/>
                </a:cubicBezTo>
                <a:cubicBezTo>
                  <a:pt x="103987" y="223296"/>
                  <a:pt x="101155" y="219778"/>
                  <a:pt x="98819" y="216031"/>
                </a:cubicBezTo>
                <a:cubicBezTo>
                  <a:pt x="93129" y="207039"/>
                  <a:pt x="90271" y="196867"/>
                  <a:pt x="90259" y="185500"/>
                </a:cubicBezTo>
                <a:cubicBezTo>
                  <a:pt x="90271" y="169397"/>
                  <a:pt x="95961" y="155655"/>
                  <a:pt x="107315" y="144289"/>
                </a:cubicBezTo>
                <a:cubicBezTo>
                  <a:pt x="118669" y="132948"/>
                  <a:pt x="132385" y="127283"/>
                  <a:pt x="148489" y="127283"/>
                </a:cubicBezTo>
                <a:cubicBezTo>
                  <a:pt x="157556" y="127283"/>
                  <a:pt x="165874" y="129099"/>
                  <a:pt x="173444" y="132706"/>
                </a:cubicBezTo>
                <a:moveTo>
                  <a:pt x="214211" y="119727"/>
                </a:moveTo>
                <a:lnTo>
                  <a:pt x="241312" y="133798"/>
                </a:lnTo>
                <a:lnTo>
                  <a:pt x="281686" y="93476"/>
                </a:lnTo>
                <a:lnTo>
                  <a:pt x="281686" y="93425"/>
                </a:lnTo>
                <a:lnTo>
                  <a:pt x="254584" y="79354"/>
                </a:lnTo>
                <a:moveTo>
                  <a:pt x="204470" y="61307"/>
                </a:moveTo>
                <a:cubicBezTo>
                  <a:pt x="187414" y="53560"/>
                  <a:pt x="168745" y="49674"/>
                  <a:pt x="148489" y="49674"/>
                </a:cubicBezTo>
                <a:cubicBezTo>
                  <a:pt x="110985" y="49687"/>
                  <a:pt x="78981" y="62971"/>
                  <a:pt x="52477" y="89501"/>
                </a:cubicBezTo>
                <a:cubicBezTo>
                  <a:pt x="25959" y="116006"/>
                  <a:pt x="12700" y="148010"/>
                  <a:pt x="12700" y="185500"/>
                </a:cubicBezTo>
                <a:cubicBezTo>
                  <a:pt x="12700" y="212551"/>
                  <a:pt x="19583" y="236732"/>
                  <a:pt x="33388" y="258043"/>
                </a:cubicBezTo>
                <a:cubicBezTo>
                  <a:pt x="38722" y="266298"/>
                  <a:pt x="45085" y="274121"/>
                  <a:pt x="52477" y="281525"/>
                </a:cubicBezTo>
                <a:cubicBezTo>
                  <a:pt x="78981" y="308004"/>
                  <a:pt x="110985" y="321251"/>
                  <a:pt x="148489" y="321238"/>
                </a:cubicBezTo>
                <a:cubicBezTo>
                  <a:pt x="185979" y="321251"/>
                  <a:pt x="217983" y="308004"/>
                  <a:pt x="244487" y="281525"/>
                </a:cubicBezTo>
                <a:cubicBezTo>
                  <a:pt x="271005" y="255007"/>
                  <a:pt x="284264" y="223003"/>
                  <a:pt x="284264" y="185500"/>
                </a:cubicBezTo>
                <a:cubicBezTo>
                  <a:pt x="284264" y="164507"/>
                  <a:pt x="280098" y="145229"/>
                  <a:pt x="271793" y="127677"/>
                </a:cubicBezTo>
                <a:moveTo>
                  <a:pt x="134658" y="171429"/>
                </a:moveTo>
                <a:cubicBezTo>
                  <a:pt x="130848" y="175277"/>
                  <a:pt x="128943" y="179899"/>
                  <a:pt x="128943" y="185310"/>
                </a:cubicBezTo>
                <a:lnTo>
                  <a:pt x="128943" y="185361"/>
                </a:lnTo>
                <a:cubicBezTo>
                  <a:pt x="128918" y="190771"/>
                  <a:pt x="130822" y="195381"/>
                  <a:pt x="134658" y="199229"/>
                </a:cubicBezTo>
                <a:lnTo>
                  <a:pt x="134709" y="199229"/>
                </a:lnTo>
                <a:cubicBezTo>
                  <a:pt x="138557" y="203090"/>
                  <a:pt x="143180" y="205033"/>
                  <a:pt x="148577" y="205046"/>
                </a:cubicBezTo>
                <a:lnTo>
                  <a:pt x="148628" y="205046"/>
                </a:lnTo>
                <a:cubicBezTo>
                  <a:pt x="154038" y="205008"/>
                  <a:pt x="158661" y="203077"/>
                  <a:pt x="162509" y="199229"/>
                </a:cubicBezTo>
                <a:moveTo>
                  <a:pt x="147942" y="186008"/>
                </a:moveTo>
                <a:lnTo>
                  <a:pt x="214211" y="119727"/>
                </a:ln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54" name="Path354"/>
          <p:cNvSpPr/>
          <p:nvPr/>
        </p:nvSpPr>
        <p:spPr>
          <a:xfrm>
            <a:off x="3299395" y="4228567"/>
            <a:ext cx="215293" cy="299848"/>
          </a:xfrm>
          <a:custGeom>
            <a:avLst/>
            <a:gdLst/>
            <a:ahLst/>
            <a:cxnLst/>
            <a:rect l="l" t="t" r="r" b="b"/>
            <a:pathLst>
              <a:path w="215293" h="299848">
                <a:moveTo>
                  <a:pt x="152974" y="19000"/>
                </a:moveTo>
                <a:cubicBezTo>
                  <a:pt x="162042" y="12269"/>
                  <a:pt x="164950" y="17210"/>
                  <a:pt x="161686" y="33808"/>
                </a:cubicBezTo>
                <a:cubicBezTo>
                  <a:pt x="158943" y="47842"/>
                  <a:pt x="152377" y="59958"/>
                  <a:pt x="141963" y="70181"/>
                </a:cubicBezTo>
                <a:lnTo>
                  <a:pt x="78527" y="70181"/>
                </a:lnTo>
                <a:cubicBezTo>
                  <a:pt x="68125" y="59958"/>
                  <a:pt x="61547" y="47842"/>
                  <a:pt x="58803" y="33808"/>
                </a:cubicBezTo>
                <a:cubicBezTo>
                  <a:pt x="55565" y="17210"/>
                  <a:pt x="58486" y="12269"/>
                  <a:pt x="67566" y="19000"/>
                </a:cubicBezTo>
                <a:cubicBezTo>
                  <a:pt x="76634" y="25744"/>
                  <a:pt x="86286" y="26087"/>
                  <a:pt x="96535" y="20042"/>
                </a:cubicBezTo>
                <a:cubicBezTo>
                  <a:pt x="101044" y="17387"/>
                  <a:pt x="105616" y="16257"/>
                  <a:pt x="110264" y="16613"/>
                </a:cubicBezTo>
                <a:cubicBezTo>
                  <a:pt x="114900" y="16257"/>
                  <a:pt x="119471" y="17387"/>
                  <a:pt x="123967" y="20042"/>
                </a:cubicBezTo>
                <a:cubicBezTo>
                  <a:pt x="134216" y="26087"/>
                  <a:pt x="143894" y="25744"/>
                  <a:pt x="152974" y="19000"/>
                </a:cubicBezTo>
                <a:close/>
                <a:moveTo>
                  <a:pt x="78565" y="70232"/>
                </a:moveTo>
                <a:cubicBezTo>
                  <a:pt x="36731" y="102198"/>
                  <a:pt x="17363" y="137568"/>
                  <a:pt x="20500" y="176328"/>
                </a:cubicBezTo>
                <a:cubicBezTo>
                  <a:pt x="23637" y="215088"/>
                  <a:pt x="23206" y="243105"/>
                  <a:pt x="19217" y="260377"/>
                </a:cubicBezTo>
                <a:cubicBezTo>
                  <a:pt x="15230" y="277661"/>
                  <a:pt x="19573" y="285269"/>
                  <a:pt x="32260" y="283199"/>
                </a:cubicBezTo>
                <a:cubicBezTo>
                  <a:pt x="44948" y="281154"/>
                  <a:pt x="58575" y="281116"/>
                  <a:pt x="73154" y="283109"/>
                </a:cubicBezTo>
                <a:cubicBezTo>
                  <a:pt x="87709" y="285091"/>
                  <a:pt x="100040" y="286081"/>
                  <a:pt x="110137" y="286081"/>
                </a:cubicBezTo>
                <a:cubicBezTo>
                  <a:pt x="120246" y="286081"/>
                  <a:pt x="132590" y="285091"/>
                  <a:pt x="147157" y="283109"/>
                </a:cubicBezTo>
                <a:cubicBezTo>
                  <a:pt x="161724" y="281116"/>
                  <a:pt x="175339" y="281154"/>
                  <a:pt x="188026" y="283199"/>
                </a:cubicBezTo>
                <a:cubicBezTo>
                  <a:pt x="200713" y="285269"/>
                  <a:pt x="205069" y="277661"/>
                  <a:pt x="201094" y="260377"/>
                </a:cubicBezTo>
                <a:cubicBezTo>
                  <a:pt x="197094" y="243105"/>
                  <a:pt x="196649" y="215088"/>
                  <a:pt x="199773" y="176328"/>
                </a:cubicBezTo>
                <a:cubicBezTo>
                  <a:pt x="202923" y="137568"/>
                  <a:pt x="183645" y="102198"/>
                  <a:pt x="141963" y="70232"/>
                </a:cubicBezTo>
                <a:lnTo>
                  <a:pt x="78565" y="70232"/>
                </a:lnTo>
                <a:close/>
                <a:moveTo>
                  <a:pt x="110010" y="130951"/>
                </a:moveTo>
                <a:lnTo>
                  <a:pt x="109959" y="146534"/>
                </a:lnTo>
                <a:cubicBezTo>
                  <a:pt x="121707" y="147334"/>
                  <a:pt x="129022" y="151373"/>
                  <a:pt x="131892" y="158637"/>
                </a:cubicBezTo>
                <a:moveTo>
                  <a:pt x="109959" y="216219"/>
                </a:moveTo>
                <a:lnTo>
                  <a:pt x="110010" y="213882"/>
                </a:lnTo>
                <a:lnTo>
                  <a:pt x="109959" y="213882"/>
                </a:lnTo>
                <a:lnTo>
                  <a:pt x="109959" y="216219"/>
                </a:lnTo>
                <a:lnTo>
                  <a:pt x="109959" y="229452"/>
                </a:lnTo>
                <a:moveTo>
                  <a:pt x="109959" y="146534"/>
                </a:moveTo>
                <a:cubicBezTo>
                  <a:pt x="99215" y="145835"/>
                  <a:pt x="92535" y="148909"/>
                  <a:pt x="89881" y="155767"/>
                </a:cubicBezTo>
                <a:cubicBezTo>
                  <a:pt x="85639" y="166562"/>
                  <a:pt x="92332" y="174703"/>
                  <a:pt x="109959" y="180163"/>
                </a:cubicBezTo>
                <a:cubicBezTo>
                  <a:pt x="110111" y="180189"/>
                  <a:pt x="110251" y="180227"/>
                  <a:pt x="110404" y="180252"/>
                </a:cubicBezTo>
                <a:cubicBezTo>
                  <a:pt x="128362" y="185701"/>
                  <a:pt x="135207" y="193867"/>
                  <a:pt x="130965" y="204738"/>
                </a:cubicBezTo>
                <a:cubicBezTo>
                  <a:pt x="128222" y="211736"/>
                  <a:pt x="121237" y="214783"/>
                  <a:pt x="110010" y="213882"/>
                </a:cubicBezTo>
                <a:moveTo>
                  <a:pt x="109959" y="213882"/>
                </a:moveTo>
                <a:cubicBezTo>
                  <a:pt x="98237" y="213082"/>
                  <a:pt x="90960" y="209043"/>
                  <a:pt x="88128" y="201766"/>
                </a:cubicBez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55" name="Path355"/>
          <p:cNvSpPr/>
          <p:nvPr/>
        </p:nvSpPr>
        <p:spPr>
          <a:xfrm>
            <a:off x="3315371" y="5844594"/>
            <a:ext cx="188353" cy="284264"/>
          </a:xfrm>
          <a:custGeom>
            <a:avLst/>
            <a:gdLst/>
            <a:ahLst/>
            <a:cxnLst/>
            <a:rect l="l" t="t" r="r" b="b"/>
            <a:pathLst>
              <a:path w="188353" h="284264">
                <a:moveTo>
                  <a:pt x="146634" y="23584"/>
                </a:moveTo>
                <a:cubicBezTo>
                  <a:pt x="131534" y="12090"/>
                  <a:pt x="114033" y="6337"/>
                  <a:pt x="94158" y="6350"/>
                </a:cubicBezTo>
                <a:cubicBezTo>
                  <a:pt x="74270" y="6337"/>
                  <a:pt x="56781" y="12090"/>
                  <a:pt x="41681" y="23584"/>
                </a:cubicBezTo>
                <a:cubicBezTo>
                  <a:pt x="38367" y="26124"/>
                  <a:pt x="35166" y="28956"/>
                  <a:pt x="32093" y="32042"/>
                </a:cubicBezTo>
                <a:cubicBezTo>
                  <a:pt x="14935" y="49200"/>
                  <a:pt x="6350" y="69901"/>
                  <a:pt x="6350" y="94158"/>
                </a:cubicBezTo>
                <a:lnTo>
                  <a:pt x="6350" y="94602"/>
                </a:lnTo>
                <a:cubicBezTo>
                  <a:pt x="6375" y="101003"/>
                  <a:pt x="7010" y="107150"/>
                  <a:pt x="8242" y="113056"/>
                </a:cubicBezTo>
                <a:cubicBezTo>
                  <a:pt x="10008" y="121615"/>
                  <a:pt x="13030" y="129654"/>
                  <a:pt x="17335" y="137173"/>
                </a:cubicBezTo>
                <a:cubicBezTo>
                  <a:pt x="17589" y="137655"/>
                  <a:pt x="17869" y="138138"/>
                  <a:pt x="18135" y="138621"/>
                </a:cubicBezTo>
                <a:lnTo>
                  <a:pt x="18859" y="139738"/>
                </a:lnTo>
                <a:cubicBezTo>
                  <a:pt x="27191" y="155118"/>
                  <a:pt x="32982" y="166510"/>
                  <a:pt x="36233" y="173901"/>
                </a:cubicBezTo>
                <a:cubicBezTo>
                  <a:pt x="37160" y="176022"/>
                  <a:pt x="38011" y="178016"/>
                  <a:pt x="38798" y="179883"/>
                </a:cubicBezTo>
                <a:cubicBezTo>
                  <a:pt x="38849" y="180022"/>
                  <a:pt x="38913" y="180162"/>
                  <a:pt x="38976" y="180289"/>
                </a:cubicBezTo>
                <a:cubicBezTo>
                  <a:pt x="43053" y="189890"/>
                  <a:pt x="45606" y="200622"/>
                  <a:pt x="46634" y="212471"/>
                </a:cubicBezTo>
                <a:cubicBezTo>
                  <a:pt x="46685" y="213170"/>
                  <a:pt x="46749" y="213881"/>
                  <a:pt x="46812" y="214592"/>
                </a:cubicBezTo>
                <a:cubicBezTo>
                  <a:pt x="46939" y="215913"/>
                  <a:pt x="47358" y="217348"/>
                  <a:pt x="48070" y="218910"/>
                </a:cubicBezTo>
                <a:cubicBezTo>
                  <a:pt x="50343" y="224079"/>
                  <a:pt x="54153" y="227013"/>
                  <a:pt x="59499" y="227736"/>
                </a:cubicBezTo>
                <a:lnTo>
                  <a:pt x="128854" y="227736"/>
                </a:lnTo>
                <a:cubicBezTo>
                  <a:pt x="134201" y="227013"/>
                  <a:pt x="138011" y="224079"/>
                  <a:pt x="140284" y="218910"/>
                </a:cubicBezTo>
                <a:cubicBezTo>
                  <a:pt x="140995" y="217348"/>
                  <a:pt x="141414" y="215913"/>
                  <a:pt x="141541" y="214592"/>
                </a:cubicBezTo>
                <a:cubicBezTo>
                  <a:pt x="141618" y="213881"/>
                  <a:pt x="141668" y="213170"/>
                  <a:pt x="141732" y="212471"/>
                </a:cubicBezTo>
                <a:cubicBezTo>
                  <a:pt x="142748" y="200622"/>
                  <a:pt x="145300" y="189890"/>
                  <a:pt x="149377" y="180289"/>
                </a:cubicBezTo>
                <a:cubicBezTo>
                  <a:pt x="149441" y="180162"/>
                  <a:pt x="149504" y="180022"/>
                  <a:pt x="149555" y="179883"/>
                </a:cubicBezTo>
                <a:cubicBezTo>
                  <a:pt x="150342" y="178016"/>
                  <a:pt x="151193" y="176022"/>
                  <a:pt x="152121" y="173901"/>
                </a:cubicBezTo>
                <a:cubicBezTo>
                  <a:pt x="155359" y="166510"/>
                  <a:pt x="161137" y="155118"/>
                  <a:pt x="169456" y="139738"/>
                </a:cubicBezTo>
                <a:lnTo>
                  <a:pt x="170167" y="138621"/>
                </a:lnTo>
                <a:cubicBezTo>
                  <a:pt x="170447" y="138138"/>
                  <a:pt x="170713" y="137655"/>
                  <a:pt x="170980" y="137173"/>
                </a:cubicBezTo>
                <a:cubicBezTo>
                  <a:pt x="175298" y="129654"/>
                  <a:pt x="178333" y="121615"/>
                  <a:pt x="180124" y="113056"/>
                </a:cubicBezTo>
                <a:cubicBezTo>
                  <a:pt x="181343" y="107150"/>
                  <a:pt x="181978" y="101003"/>
                  <a:pt x="182004" y="94602"/>
                </a:cubicBezTo>
                <a:lnTo>
                  <a:pt x="182004" y="94158"/>
                </a:lnTo>
                <a:cubicBezTo>
                  <a:pt x="182004" y="69901"/>
                  <a:pt x="173418" y="49200"/>
                  <a:pt x="156261" y="32042"/>
                </a:cubicBezTo>
                <a:cubicBezTo>
                  <a:pt x="153175" y="28956"/>
                  <a:pt x="149961" y="26124"/>
                  <a:pt x="146634" y="23584"/>
                </a:cubicBezTo>
                <a:close/>
                <a:moveTo>
                  <a:pt x="136639" y="81953"/>
                </a:moveTo>
                <a:cubicBezTo>
                  <a:pt x="134366" y="79692"/>
                  <a:pt x="131597" y="78575"/>
                  <a:pt x="128359" y="78587"/>
                </a:cubicBezTo>
                <a:cubicBezTo>
                  <a:pt x="125120" y="78575"/>
                  <a:pt x="122364" y="79692"/>
                  <a:pt x="120078" y="81953"/>
                </a:cubicBezTo>
                <a:cubicBezTo>
                  <a:pt x="118072" y="83972"/>
                  <a:pt x="116954" y="86385"/>
                  <a:pt x="116700" y="89154"/>
                </a:cubicBezTo>
                <a:lnTo>
                  <a:pt x="116662" y="101930"/>
                </a:lnTo>
                <a:lnTo>
                  <a:pt x="128359" y="101930"/>
                </a:lnTo>
                <a:cubicBezTo>
                  <a:pt x="131597" y="101930"/>
                  <a:pt x="134366" y="100800"/>
                  <a:pt x="136639" y="98514"/>
                </a:cubicBezTo>
                <a:cubicBezTo>
                  <a:pt x="138925" y="96241"/>
                  <a:pt x="140055" y="93472"/>
                  <a:pt x="140068" y="90233"/>
                </a:cubicBezTo>
                <a:cubicBezTo>
                  <a:pt x="140055" y="86995"/>
                  <a:pt x="138925" y="84239"/>
                  <a:pt x="136639" y="81953"/>
                </a:cubicBezTo>
                <a:close/>
                <a:moveTo>
                  <a:pt x="67196" y="210985"/>
                </a:moveTo>
                <a:lnTo>
                  <a:pt x="82766" y="210985"/>
                </a:lnTo>
                <a:lnTo>
                  <a:pt x="82766" y="162433"/>
                </a:lnTo>
                <a:lnTo>
                  <a:pt x="71793" y="149555"/>
                </a:lnTo>
                <a:lnTo>
                  <a:pt x="71793" y="101930"/>
                </a:lnTo>
                <a:lnTo>
                  <a:pt x="60084" y="101930"/>
                </a:lnTo>
                <a:cubicBezTo>
                  <a:pt x="56845" y="101930"/>
                  <a:pt x="54089" y="100800"/>
                  <a:pt x="51803" y="98514"/>
                </a:cubicBezTo>
                <a:cubicBezTo>
                  <a:pt x="49530" y="96241"/>
                  <a:pt x="48387" y="93472"/>
                  <a:pt x="48387" y="90233"/>
                </a:cubicBezTo>
                <a:cubicBezTo>
                  <a:pt x="48387" y="86995"/>
                  <a:pt x="49530" y="84239"/>
                  <a:pt x="51803" y="81953"/>
                </a:cubicBezTo>
                <a:cubicBezTo>
                  <a:pt x="54089" y="79692"/>
                  <a:pt x="56845" y="78575"/>
                  <a:pt x="60084" y="78587"/>
                </a:cubicBezTo>
                <a:cubicBezTo>
                  <a:pt x="63322" y="78575"/>
                  <a:pt x="66091" y="79692"/>
                  <a:pt x="68364" y="81953"/>
                </a:cubicBezTo>
                <a:cubicBezTo>
                  <a:pt x="70371" y="83972"/>
                  <a:pt x="71501" y="86385"/>
                  <a:pt x="71742" y="89154"/>
                </a:cubicBezTo>
                <a:lnTo>
                  <a:pt x="71793" y="101930"/>
                </a:lnTo>
                <a:lnTo>
                  <a:pt x="116662" y="101930"/>
                </a:lnTo>
                <a:moveTo>
                  <a:pt x="82766" y="210985"/>
                </a:moveTo>
                <a:lnTo>
                  <a:pt x="105727" y="210985"/>
                </a:lnTo>
                <a:lnTo>
                  <a:pt x="105727" y="162433"/>
                </a:lnTo>
                <a:lnTo>
                  <a:pt x="116662" y="149555"/>
                </a:lnTo>
                <a:lnTo>
                  <a:pt x="116662" y="101930"/>
                </a:lnTo>
                <a:moveTo>
                  <a:pt x="105727" y="210985"/>
                </a:moveTo>
                <a:lnTo>
                  <a:pt x="121298" y="210985"/>
                </a:lnTo>
                <a:moveTo>
                  <a:pt x="59499" y="227736"/>
                </a:moveTo>
                <a:lnTo>
                  <a:pt x="59499" y="257530"/>
                </a:lnTo>
                <a:lnTo>
                  <a:pt x="79883" y="277914"/>
                </a:lnTo>
                <a:lnTo>
                  <a:pt x="108420" y="277914"/>
                </a:lnTo>
                <a:lnTo>
                  <a:pt x="128854" y="257530"/>
                </a:lnTo>
                <a:lnTo>
                  <a:pt x="128854" y="227736"/>
                </a:ln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56" name="Path356"/>
          <p:cNvSpPr/>
          <p:nvPr/>
        </p:nvSpPr>
        <p:spPr>
          <a:xfrm>
            <a:off x="3233168" y="5063185"/>
            <a:ext cx="327964" cy="240013"/>
          </a:xfrm>
          <a:custGeom>
            <a:avLst/>
            <a:gdLst/>
            <a:ahLst/>
            <a:cxnLst/>
            <a:rect l="l" t="t" r="r" b="b"/>
            <a:pathLst>
              <a:path w="327964" h="240013">
                <a:moveTo>
                  <a:pt x="39357" y="151771"/>
                </a:moveTo>
                <a:lnTo>
                  <a:pt x="39357" y="150514"/>
                </a:lnTo>
                <a:cubicBezTo>
                  <a:pt x="39357" y="147669"/>
                  <a:pt x="39560" y="144901"/>
                  <a:pt x="39967" y="142221"/>
                </a:cubicBezTo>
                <a:cubicBezTo>
                  <a:pt x="40005" y="141993"/>
                  <a:pt x="40031" y="141764"/>
                  <a:pt x="40056" y="141522"/>
                </a:cubicBezTo>
                <a:cubicBezTo>
                  <a:pt x="40259" y="140443"/>
                  <a:pt x="40475" y="139364"/>
                  <a:pt x="40716" y="138309"/>
                </a:cubicBezTo>
                <a:cubicBezTo>
                  <a:pt x="41516" y="134956"/>
                  <a:pt x="42659" y="131731"/>
                  <a:pt x="44145" y="128670"/>
                </a:cubicBezTo>
                <a:cubicBezTo>
                  <a:pt x="46558" y="123717"/>
                  <a:pt x="49860" y="119145"/>
                  <a:pt x="54064" y="114954"/>
                </a:cubicBezTo>
                <a:cubicBezTo>
                  <a:pt x="55753" y="113290"/>
                  <a:pt x="57493" y="111766"/>
                  <a:pt x="59296" y="110382"/>
                </a:cubicBezTo>
                <a:cubicBezTo>
                  <a:pt x="67018" y="104413"/>
                  <a:pt x="75857" y="101098"/>
                  <a:pt x="85801" y="100438"/>
                </a:cubicBezTo>
                <a:cubicBezTo>
                  <a:pt x="85776" y="99968"/>
                  <a:pt x="85750" y="99498"/>
                  <a:pt x="85750" y="99028"/>
                </a:cubicBezTo>
                <a:cubicBezTo>
                  <a:pt x="85750" y="89617"/>
                  <a:pt x="87643" y="80994"/>
                  <a:pt x="91440" y="73158"/>
                </a:cubicBezTo>
                <a:cubicBezTo>
                  <a:pt x="94310" y="67227"/>
                  <a:pt x="98273" y="61754"/>
                  <a:pt x="103327" y="56737"/>
                </a:cubicBezTo>
                <a:cubicBezTo>
                  <a:pt x="115011" y="45091"/>
                  <a:pt x="129134" y="39275"/>
                  <a:pt x="145682" y="39300"/>
                </a:cubicBezTo>
                <a:cubicBezTo>
                  <a:pt x="158420" y="39288"/>
                  <a:pt x="169723" y="42742"/>
                  <a:pt x="179578" y="49650"/>
                </a:cubicBezTo>
                <a:cubicBezTo>
                  <a:pt x="182525" y="51695"/>
                  <a:pt x="185344" y="54058"/>
                  <a:pt x="188036" y="56737"/>
                </a:cubicBezTo>
                <a:lnTo>
                  <a:pt x="187985" y="56737"/>
                </a:lnTo>
                <a:cubicBezTo>
                  <a:pt x="192024" y="60751"/>
                  <a:pt x="195364" y="65056"/>
                  <a:pt x="198006" y="69640"/>
                </a:cubicBezTo>
                <a:cubicBezTo>
                  <a:pt x="203492" y="65183"/>
                  <a:pt x="209905" y="62960"/>
                  <a:pt x="217259" y="62960"/>
                </a:cubicBezTo>
                <a:cubicBezTo>
                  <a:pt x="220205" y="62948"/>
                  <a:pt x="223012" y="63303"/>
                  <a:pt x="225666" y="64014"/>
                </a:cubicBezTo>
                <a:cubicBezTo>
                  <a:pt x="230619" y="65399"/>
                  <a:pt x="235052" y="68040"/>
                  <a:pt x="238951" y="71952"/>
                </a:cubicBezTo>
                <a:cubicBezTo>
                  <a:pt x="239382" y="72346"/>
                  <a:pt x="239789" y="72752"/>
                  <a:pt x="240170" y="73158"/>
                </a:cubicBezTo>
                <a:cubicBezTo>
                  <a:pt x="245377" y="78899"/>
                  <a:pt x="247980" y="85706"/>
                  <a:pt x="247980" y="93606"/>
                </a:cubicBezTo>
                <a:cubicBezTo>
                  <a:pt x="247980" y="96171"/>
                  <a:pt x="247714" y="98609"/>
                  <a:pt x="247167" y="100933"/>
                </a:cubicBezTo>
                <a:cubicBezTo>
                  <a:pt x="256477" y="102483"/>
                  <a:pt x="264732" y="106534"/>
                  <a:pt x="271945" y="113100"/>
                </a:cubicBezTo>
                <a:cubicBezTo>
                  <a:pt x="272618" y="113697"/>
                  <a:pt x="273266" y="114306"/>
                  <a:pt x="273914" y="114954"/>
                </a:cubicBezTo>
                <a:cubicBezTo>
                  <a:pt x="278117" y="119145"/>
                  <a:pt x="281419" y="123717"/>
                  <a:pt x="283832" y="128670"/>
                </a:cubicBezTo>
                <a:cubicBezTo>
                  <a:pt x="285318" y="131731"/>
                  <a:pt x="286461" y="134956"/>
                  <a:pt x="287261" y="138309"/>
                </a:cubicBezTo>
                <a:cubicBezTo>
                  <a:pt x="287503" y="139364"/>
                  <a:pt x="287731" y="140443"/>
                  <a:pt x="287909" y="141522"/>
                </a:cubicBezTo>
                <a:cubicBezTo>
                  <a:pt x="287947" y="141764"/>
                  <a:pt x="287972" y="141993"/>
                  <a:pt x="288023" y="142221"/>
                </a:cubicBezTo>
                <a:cubicBezTo>
                  <a:pt x="288417" y="144901"/>
                  <a:pt x="288620" y="147669"/>
                  <a:pt x="288620" y="150514"/>
                </a:cubicBezTo>
                <a:cubicBezTo>
                  <a:pt x="288620" y="150933"/>
                  <a:pt x="288620" y="151352"/>
                  <a:pt x="288620" y="151771"/>
                </a:cubicBezTo>
                <a:moveTo>
                  <a:pt x="60871" y="78480"/>
                </a:moveTo>
                <a:cubicBezTo>
                  <a:pt x="64427" y="63125"/>
                  <a:pt x="72161" y="49486"/>
                  <a:pt x="84087" y="37586"/>
                </a:cubicBezTo>
                <a:cubicBezTo>
                  <a:pt x="101092" y="20644"/>
                  <a:pt x="121615" y="12173"/>
                  <a:pt x="145682" y="12173"/>
                </a:cubicBezTo>
                <a:cubicBezTo>
                  <a:pt x="169329" y="12160"/>
                  <a:pt x="189560" y="20352"/>
                  <a:pt x="206375" y="36735"/>
                </a:cubicBezTo>
                <a:cubicBezTo>
                  <a:pt x="209880" y="36125"/>
                  <a:pt x="213500" y="35833"/>
                  <a:pt x="217259" y="35833"/>
                </a:cubicBezTo>
                <a:cubicBezTo>
                  <a:pt x="233248" y="35833"/>
                  <a:pt x="246901" y="41485"/>
                  <a:pt x="258204" y="52762"/>
                </a:cubicBezTo>
                <a:cubicBezTo>
                  <a:pt x="266548" y="61093"/>
                  <a:pt x="271806" y="70707"/>
                  <a:pt x="273964" y="81591"/>
                </a:cubicBezTo>
                <a:cubicBezTo>
                  <a:pt x="280822" y="85185"/>
                  <a:pt x="287198" y="89935"/>
                  <a:pt x="293103" y="95815"/>
                </a:cubicBezTo>
                <a:cubicBezTo>
                  <a:pt x="308242" y="110915"/>
                  <a:pt x="315811" y="129140"/>
                  <a:pt x="315811" y="150514"/>
                </a:cubicBezTo>
                <a:cubicBezTo>
                  <a:pt x="315811" y="171888"/>
                  <a:pt x="308242" y="190125"/>
                  <a:pt x="293103" y="205213"/>
                </a:cubicBezTo>
                <a:cubicBezTo>
                  <a:pt x="278447" y="219831"/>
                  <a:pt x="260833" y="227375"/>
                  <a:pt x="240271" y="227819"/>
                </a:cubicBezTo>
                <a:lnTo>
                  <a:pt x="89675" y="227819"/>
                </a:lnTo>
                <a:cubicBezTo>
                  <a:pt x="68250" y="227844"/>
                  <a:pt x="49962" y="220301"/>
                  <a:pt x="34823" y="205213"/>
                </a:cubicBezTo>
                <a:cubicBezTo>
                  <a:pt x="19698" y="190125"/>
                  <a:pt x="12141" y="171888"/>
                  <a:pt x="12154" y="150514"/>
                </a:cubicBezTo>
                <a:cubicBezTo>
                  <a:pt x="12141" y="129140"/>
                  <a:pt x="19698" y="110915"/>
                  <a:pt x="34823" y="95815"/>
                </a:cubicBezTo>
                <a:cubicBezTo>
                  <a:pt x="42659" y="88017"/>
                  <a:pt x="51333" y="82239"/>
                  <a:pt x="60871" y="78480"/>
                </a:cubicBezTo>
                <a:close/>
                <a:moveTo>
                  <a:pt x="140640" y="105264"/>
                </a:moveTo>
                <a:cubicBezTo>
                  <a:pt x="140653" y="98812"/>
                  <a:pt x="142926" y="93326"/>
                  <a:pt x="147498" y="88779"/>
                </a:cubicBezTo>
                <a:cubicBezTo>
                  <a:pt x="152044" y="84233"/>
                  <a:pt x="157556" y="81959"/>
                  <a:pt x="164008" y="81947"/>
                </a:cubicBezTo>
                <a:cubicBezTo>
                  <a:pt x="170472" y="81959"/>
                  <a:pt x="175984" y="84233"/>
                  <a:pt x="180530" y="88779"/>
                </a:cubicBezTo>
                <a:cubicBezTo>
                  <a:pt x="185077" y="93326"/>
                  <a:pt x="187338" y="98812"/>
                  <a:pt x="187325" y="105264"/>
                </a:cubicBezTo>
                <a:cubicBezTo>
                  <a:pt x="187338" y="111703"/>
                  <a:pt x="185077" y="117189"/>
                  <a:pt x="180530" y="121736"/>
                </a:cubicBezTo>
                <a:cubicBezTo>
                  <a:pt x="177902" y="124365"/>
                  <a:pt x="174942" y="126219"/>
                  <a:pt x="171666" y="127311"/>
                </a:cubicBezTo>
                <a:lnTo>
                  <a:pt x="188189" y="175038"/>
                </a:lnTo>
                <a:lnTo>
                  <a:pt x="139789" y="175038"/>
                </a:lnTo>
                <a:lnTo>
                  <a:pt x="156363" y="127311"/>
                </a:lnTo>
                <a:cubicBezTo>
                  <a:pt x="153086" y="126219"/>
                  <a:pt x="150127" y="124365"/>
                  <a:pt x="147498" y="121736"/>
                </a:cubicBezTo>
                <a:cubicBezTo>
                  <a:pt x="142926" y="117189"/>
                  <a:pt x="140653" y="111703"/>
                  <a:pt x="140640" y="105264"/>
                </a:cubicBezTo>
                <a:close/>
              </a:path>
            </a:pathLst>
          </a:custGeom>
          <a:solidFill>
            <a:srgbClr val="152038">
              <a:alpha val="0"/>
            </a:srgbClr>
          </a:solidFill>
          <a:ln w="12154" cap="rnd">
            <a:solidFill>
              <a:srgbClr val="152038"/>
            </a:solidFill>
            <a:prstDash val="solid"/>
          </a:ln>
        </p:spPr>
        <p:txBody>
          <a:bodyPr rtlCol="0" anchor="ctr"/>
          <a:lstStyle/>
          <a:p>
            <a:pPr algn="ctr"/>
            <a:endParaRPr lang="en-US" altLang="zh-CN"/>
          </a:p>
        </p:txBody>
      </p:sp>
      <p:sp>
        <p:nvSpPr>
          <p:cNvPr id="357" name="Path357"/>
          <p:cNvSpPr/>
          <p:nvPr/>
        </p:nvSpPr>
        <p:spPr>
          <a:xfrm>
            <a:off x="6728637" y="4230939"/>
            <a:ext cx="297624" cy="297434"/>
          </a:xfrm>
          <a:custGeom>
            <a:avLst/>
            <a:gdLst/>
            <a:ahLst/>
            <a:cxnLst/>
            <a:rect l="l" t="t" r="r" b="b"/>
            <a:pathLst>
              <a:path w="297624" h="297434">
                <a:moveTo>
                  <a:pt x="77038" y="70866"/>
                </a:moveTo>
                <a:lnTo>
                  <a:pt x="38926" y="70866"/>
                </a:lnTo>
                <a:cubicBezTo>
                  <a:pt x="37223" y="70866"/>
                  <a:pt x="35674" y="71222"/>
                  <a:pt x="34265" y="71933"/>
                </a:cubicBezTo>
                <a:cubicBezTo>
                  <a:pt x="33375" y="72390"/>
                  <a:pt x="32562" y="73012"/>
                  <a:pt x="31800" y="73787"/>
                </a:cubicBezTo>
                <a:cubicBezTo>
                  <a:pt x="29896" y="75705"/>
                  <a:pt x="28905" y="78016"/>
                  <a:pt x="28828" y="80734"/>
                </a:cubicBezTo>
                <a:lnTo>
                  <a:pt x="28828" y="81013"/>
                </a:lnTo>
                <a:cubicBezTo>
                  <a:pt x="28842" y="83795"/>
                  <a:pt x="29832" y="86144"/>
                  <a:pt x="31800" y="88074"/>
                </a:cubicBezTo>
                <a:cubicBezTo>
                  <a:pt x="33693" y="89992"/>
                  <a:pt x="35979" y="90983"/>
                  <a:pt x="38646" y="91046"/>
                </a:cubicBezTo>
                <a:lnTo>
                  <a:pt x="261848" y="91046"/>
                </a:lnTo>
                <a:cubicBezTo>
                  <a:pt x="269837" y="91224"/>
                  <a:pt x="276695" y="94183"/>
                  <a:pt x="282422" y="99898"/>
                </a:cubicBezTo>
                <a:cubicBezTo>
                  <a:pt x="288315" y="105804"/>
                  <a:pt x="291261" y="112916"/>
                  <a:pt x="291274" y="121247"/>
                </a:cubicBezTo>
                <a:lnTo>
                  <a:pt x="291274" y="151803"/>
                </a:lnTo>
                <a:lnTo>
                  <a:pt x="273228" y="151803"/>
                </a:lnTo>
                <a:lnTo>
                  <a:pt x="272046" y="151803"/>
                </a:lnTo>
                <a:lnTo>
                  <a:pt x="271881" y="151803"/>
                </a:lnTo>
                <a:lnTo>
                  <a:pt x="270866" y="151803"/>
                </a:lnTo>
                <a:cubicBezTo>
                  <a:pt x="260540" y="152082"/>
                  <a:pt x="251675" y="155905"/>
                  <a:pt x="244297" y="163296"/>
                </a:cubicBezTo>
                <a:cubicBezTo>
                  <a:pt x="236639" y="170942"/>
                  <a:pt x="232804" y="180200"/>
                  <a:pt x="232804" y="191033"/>
                </a:cubicBezTo>
                <a:cubicBezTo>
                  <a:pt x="232804" y="201879"/>
                  <a:pt x="236639" y="211125"/>
                  <a:pt x="244297" y="218783"/>
                </a:cubicBezTo>
                <a:cubicBezTo>
                  <a:pt x="251675" y="226161"/>
                  <a:pt x="260528" y="229997"/>
                  <a:pt x="270866" y="230276"/>
                </a:cubicBezTo>
                <a:cubicBezTo>
                  <a:pt x="271259" y="230301"/>
                  <a:pt x="271652" y="230314"/>
                  <a:pt x="272046" y="230327"/>
                </a:cubicBezTo>
                <a:cubicBezTo>
                  <a:pt x="272593" y="230314"/>
                  <a:pt x="273126" y="230301"/>
                  <a:pt x="273672" y="230276"/>
                </a:cubicBezTo>
                <a:lnTo>
                  <a:pt x="291274" y="230276"/>
                </a:lnTo>
                <a:lnTo>
                  <a:pt x="291274" y="260934"/>
                </a:lnTo>
                <a:cubicBezTo>
                  <a:pt x="291261" y="269265"/>
                  <a:pt x="288315" y="276390"/>
                  <a:pt x="282422" y="282296"/>
                </a:cubicBezTo>
                <a:cubicBezTo>
                  <a:pt x="276516" y="288175"/>
                  <a:pt x="269392" y="291109"/>
                  <a:pt x="261061" y="291084"/>
                </a:cubicBezTo>
                <a:lnTo>
                  <a:pt x="36563" y="291084"/>
                </a:lnTo>
                <a:cubicBezTo>
                  <a:pt x="28232" y="291109"/>
                  <a:pt x="21107" y="288175"/>
                  <a:pt x="15215" y="282296"/>
                </a:cubicBezTo>
                <a:cubicBezTo>
                  <a:pt x="9309" y="276390"/>
                  <a:pt x="6362" y="269265"/>
                  <a:pt x="6350" y="260934"/>
                </a:cubicBezTo>
                <a:lnTo>
                  <a:pt x="6350" y="87795"/>
                </a:lnTo>
                <a:cubicBezTo>
                  <a:pt x="6362" y="79464"/>
                  <a:pt x="9309" y="71831"/>
                  <a:pt x="15215" y="64872"/>
                </a:cubicBezTo>
                <a:cubicBezTo>
                  <a:pt x="21107" y="57899"/>
                  <a:pt x="28232" y="53657"/>
                  <a:pt x="36563" y="52146"/>
                </a:cubicBezTo>
                <a:lnTo>
                  <a:pt x="65265" y="46939"/>
                </a:lnTo>
                <a:moveTo>
                  <a:pt x="176695" y="26695"/>
                </a:moveTo>
                <a:lnTo>
                  <a:pt x="227761" y="17450"/>
                </a:lnTo>
                <a:cubicBezTo>
                  <a:pt x="236106" y="15964"/>
                  <a:pt x="243218" y="17640"/>
                  <a:pt x="249123" y="22492"/>
                </a:cubicBezTo>
                <a:cubicBezTo>
                  <a:pt x="255003" y="27318"/>
                  <a:pt x="257937" y="33896"/>
                  <a:pt x="257924" y="42227"/>
                </a:cubicBezTo>
                <a:lnTo>
                  <a:pt x="257924" y="70866"/>
                </a:lnTo>
                <a:lnTo>
                  <a:pt x="233083" y="70866"/>
                </a:lnTo>
                <a:moveTo>
                  <a:pt x="205168" y="67729"/>
                </a:moveTo>
                <a:cubicBezTo>
                  <a:pt x="204419" y="66789"/>
                  <a:pt x="203606" y="65875"/>
                  <a:pt x="202705" y="64973"/>
                </a:cubicBezTo>
                <a:cubicBezTo>
                  <a:pt x="196418" y="58686"/>
                  <a:pt x="188836" y="55524"/>
                  <a:pt x="179946" y="55511"/>
                </a:cubicBezTo>
                <a:cubicBezTo>
                  <a:pt x="171082" y="55524"/>
                  <a:pt x="163513" y="58686"/>
                  <a:pt x="157251" y="64973"/>
                </a:cubicBezTo>
                <a:cubicBezTo>
                  <a:pt x="156349" y="65875"/>
                  <a:pt x="155537" y="66789"/>
                  <a:pt x="154787" y="67729"/>
                </a:cubicBezTo>
                <a:moveTo>
                  <a:pt x="121996" y="6350"/>
                </a:moveTo>
                <a:cubicBezTo>
                  <a:pt x="113106" y="6350"/>
                  <a:pt x="105511" y="9487"/>
                  <a:pt x="99237" y="15773"/>
                </a:cubicBezTo>
                <a:cubicBezTo>
                  <a:pt x="92951" y="22034"/>
                  <a:pt x="89814" y="29604"/>
                  <a:pt x="89814" y="38468"/>
                </a:cubicBezTo>
                <a:cubicBezTo>
                  <a:pt x="89827" y="39827"/>
                  <a:pt x="89891" y="41148"/>
                  <a:pt x="90043" y="42456"/>
                </a:cubicBezTo>
                <a:cubicBezTo>
                  <a:pt x="90843" y="49644"/>
                  <a:pt x="93904" y="55905"/>
                  <a:pt x="99237" y="61226"/>
                </a:cubicBezTo>
                <a:cubicBezTo>
                  <a:pt x="105511" y="67500"/>
                  <a:pt x="113106" y="70650"/>
                  <a:pt x="121996" y="70637"/>
                </a:cubicBezTo>
                <a:cubicBezTo>
                  <a:pt x="130873" y="70650"/>
                  <a:pt x="138468" y="67500"/>
                  <a:pt x="144754" y="61226"/>
                </a:cubicBezTo>
                <a:cubicBezTo>
                  <a:pt x="151028" y="54940"/>
                  <a:pt x="154165" y="47358"/>
                  <a:pt x="154165" y="38468"/>
                </a:cubicBezTo>
                <a:cubicBezTo>
                  <a:pt x="154139" y="35864"/>
                  <a:pt x="153847" y="33388"/>
                  <a:pt x="153264" y="31013"/>
                </a:cubicBezTo>
                <a:cubicBezTo>
                  <a:pt x="151981" y="25286"/>
                  <a:pt x="149148" y="20205"/>
                  <a:pt x="144754" y="15773"/>
                </a:cubicBezTo>
                <a:cubicBezTo>
                  <a:pt x="138468" y="9487"/>
                  <a:pt x="130873" y="6350"/>
                  <a:pt x="121996" y="6350"/>
                </a:cubicBezTo>
                <a:close/>
                <a:moveTo>
                  <a:pt x="272046" y="171869"/>
                </a:moveTo>
                <a:cubicBezTo>
                  <a:pt x="277342" y="171882"/>
                  <a:pt x="281863" y="173774"/>
                  <a:pt x="285610" y="177533"/>
                </a:cubicBezTo>
                <a:cubicBezTo>
                  <a:pt x="289344" y="181254"/>
                  <a:pt x="291223" y="185763"/>
                  <a:pt x="291211" y="191033"/>
                </a:cubicBezTo>
                <a:cubicBezTo>
                  <a:pt x="291223" y="196342"/>
                  <a:pt x="289344" y="200850"/>
                  <a:pt x="285610" y="204610"/>
                </a:cubicBezTo>
                <a:cubicBezTo>
                  <a:pt x="281863" y="208356"/>
                  <a:pt x="277342" y="210248"/>
                  <a:pt x="272046" y="210261"/>
                </a:cubicBezTo>
                <a:cubicBezTo>
                  <a:pt x="266750" y="210248"/>
                  <a:pt x="262229" y="208356"/>
                  <a:pt x="258483" y="204610"/>
                </a:cubicBezTo>
                <a:cubicBezTo>
                  <a:pt x="254736" y="200850"/>
                  <a:pt x="252869" y="196342"/>
                  <a:pt x="252869" y="191033"/>
                </a:cubicBezTo>
                <a:cubicBezTo>
                  <a:pt x="252869" y="185763"/>
                  <a:pt x="254736" y="181254"/>
                  <a:pt x="258483" y="177533"/>
                </a:cubicBezTo>
                <a:cubicBezTo>
                  <a:pt x="262229" y="173774"/>
                  <a:pt x="266750" y="171882"/>
                  <a:pt x="272046" y="171869"/>
                </a:cubicBezTo>
                <a:close/>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58" name="Path358"/>
          <p:cNvSpPr/>
          <p:nvPr/>
        </p:nvSpPr>
        <p:spPr>
          <a:xfrm>
            <a:off x="6728962" y="5838240"/>
            <a:ext cx="296976" cy="296964"/>
          </a:xfrm>
          <a:custGeom>
            <a:avLst/>
            <a:gdLst/>
            <a:ahLst/>
            <a:cxnLst/>
            <a:rect l="l" t="t" r="r" b="b"/>
            <a:pathLst>
              <a:path w="296976" h="296964">
                <a:moveTo>
                  <a:pt x="284276" y="148488"/>
                </a:moveTo>
                <a:cubicBezTo>
                  <a:pt x="284276" y="110947"/>
                  <a:pt x="271030" y="78930"/>
                  <a:pt x="244538" y="52438"/>
                </a:cubicBezTo>
                <a:cubicBezTo>
                  <a:pt x="218046" y="25946"/>
                  <a:pt x="186029" y="12700"/>
                  <a:pt x="148488" y="12700"/>
                </a:cubicBezTo>
                <a:cubicBezTo>
                  <a:pt x="110947" y="12700"/>
                  <a:pt x="78930" y="25946"/>
                  <a:pt x="52438" y="52438"/>
                </a:cubicBezTo>
                <a:cubicBezTo>
                  <a:pt x="25946" y="78930"/>
                  <a:pt x="12700" y="110947"/>
                  <a:pt x="12700" y="148488"/>
                </a:cubicBezTo>
                <a:cubicBezTo>
                  <a:pt x="12700" y="186029"/>
                  <a:pt x="25946" y="218046"/>
                  <a:pt x="52438" y="244526"/>
                </a:cubicBezTo>
                <a:cubicBezTo>
                  <a:pt x="78930" y="271030"/>
                  <a:pt x="110947" y="284264"/>
                  <a:pt x="148488" y="284264"/>
                </a:cubicBezTo>
                <a:cubicBezTo>
                  <a:pt x="186029" y="284264"/>
                  <a:pt x="218046" y="271030"/>
                  <a:pt x="244538" y="244526"/>
                </a:cubicBezTo>
                <a:cubicBezTo>
                  <a:pt x="271030" y="218046"/>
                  <a:pt x="284276" y="186029"/>
                  <a:pt x="284276" y="148488"/>
                </a:cubicBezTo>
                <a:close/>
                <a:moveTo>
                  <a:pt x="104559" y="219037"/>
                </a:moveTo>
                <a:lnTo>
                  <a:pt x="226428" y="148755"/>
                </a:lnTo>
                <a:lnTo>
                  <a:pt x="104559" y="78397"/>
                </a:lnTo>
                <a:lnTo>
                  <a:pt x="104559" y="219037"/>
                </a:lnTo>
                <a:close/>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59" name="Path359"/>
          <p:cNvSpPr/>
          <p:nvPr/>
        </p:nvSpPr>
        <p:spPr>
          <a:xfrm>
            <a:off x="6712562" y="5034394"/>
            <a:ext cx="329780" cy="297283"/>
          </a:xfrm>
          <a:custGeom>
            <a:avLst/>
            <a:gdLst/>
            <a:ahLst/>
            <a:cxnLst/>
            <a:rect l="l" t="t" r="r" b="b"/>
            <a:pathLst>
              <a:path w="329780" h="297283">
                <a:moveTo>
                  <a:pt x="114732" y="160467"/>
                </a:moveTo>
                <a:cubicBezTo>
                  <a:pt x="116954" y="160517"/>
                  <a:pt x="119176" y="160543"/>
                  <a:pt x="121400" y="160555"/>
                </a:cubicBezTo>
                <a:cubicBezTo>
                  <a:pt x="139726" y="160517"/>
                  <a:pt x="158128" y="159146"/>
                  <a:pt x="176606" y="156466"/>
                </a:cubicBezTo>
                <a:lnTo>
                  <a:pt x="178956" y="156136"/>
                </a:lnTo>
                <a:cubicBezTo>
                  <a:pt x="190703" y="154129"/>
                  <a:pt x="200317" y="150561"/>
                  <a:pt x="207797" y="145417"/>
                </a:cubicBezTo>
                <a:cubicBezTo>
                  <a:pt x="215646" y="140032"/>
                  <a:pt x="221132" y="132920"/>
                  <a:pt x="224282" y="124106"/>
                </a:cubicBezTo>
                <a:cubicBezTo>
                  <a:pt x="226670" y="116575"/>
                  <a:pt x="228320" y="109032"/>
                  <a:pt x="229248" y="101475"/>
                </a:cubicBezTo>
                <a:cubicBezTo>
                  <a:pt x="229832" y="96586"/>
                  <a:pt x="230112" y="91696"/>
                  <a:pt x="230098" y="86781"/>
                </a:cubicBezTo>
                <a:cubicBezTo>
                  <a:pt x="230124" y="74297"/>
                  <a:pt x="228194" y="61851"/>
                  <a:pt x="224282" y="49481"/>
                </a:cubicBezTo>
                <a:cubicBezTo>
                  <a:pt x="221132" y="40642"/>
                  <a:pt x="215646" y="33543"/>
                  <a:pt x="207797" y="28158"/>
                </a:cubicBezTo>
                <a:cubicBezTo>
                  <a:pt x="200317" y="23014"/>
                  <a:pt x="190703" y="19446"/>
                  <a:pt x="178956" y="17426"/>
                </a:cubicBezTo>
                <a:lnTo>
                  <a:pt x="176606" y="17071"/>
                </a:lnTo>
                <a:cubicBezTo>
                  <a:pt x="158128" y="14391"/>
                  <a:pt x="139726" y="13045"/>
                  <a:pt x="121400" y="13019"/>
                </a:cubicBezTo>
                <a:cubicBezTo>
                  <a:pt x="103060" y="13045"/>
                  <a:pt x="84645" y="14391"/>
                  <a:pt x="66154" y="17071"/>
                </a:cubicBezTo>
                <a:lnTo>
                  <a:pt x="63805" y="17426"/>
                </a:lnTo>
                <a:cubicBezTo>
                  <a:pt x="52057" y="19446"/>
                  <a:pt x="42443" y="23014"/>
                  <a:pt x="34963" y="28158"/>
                </a:cubicBezTo>
                <a:cubicBezTo>
                  <a:pt x="27115" y="33543"/>
                  <a:pt x="21616" y="40642"/>
                  <a:pt x="18466" y="49481"/>
                </a:cubicBezTo>
                <a:cubicBezTo>
                  <a:pt x="14580" y="61851"/>
                  <a:pt x="12649" y="74297"/>
                  <a:pt x="12700" y="86781"/>
                </a:cubicBezTo>
                <a:cubicBezTo>
                  <a:pt x="12649" y="99278"/>
                  <a:pt x="14580" y="111711"/>
                  <a:pt x="18466" y="124106"/>
                </a:cubicBezTo>
                <a:cubicBezTo>
                  <a:pt x="21616" y="132920"/>
                  <a:pt x="27115" y="140032"/>
                  <a:pt x="34963" y="145417"/>
                </a:cubicBezTo>
                <a:cubicBezTo>
                  <a:pt x="40767" y="149418"/>
                  <a:pt x="47854" y="152466"/>
                  <a:pt x="56235" y="154561"/>
                </a:cubicBezTo>
                <a:lnTo>
                  <a:pt x="41681" y="196700"/>
                </a:lnTo>
                <a:lnTo>
                  <a:pt x="46686" y="196700"/>
                </a:lnTo>
                <a:lnTo>
                  <a:pt x="85484" y="158803"/>
                </a:lnTo>
                <a:moveTo>
                  <a:pt x="243345" y="102517"/>
                </a:moveTo>
                <a:cubicBezTo>
                  <a:pt x="250089" y="103151"/>
                  <a:pt x="256832" y="103964"/>
                  <a:pt x="263589" y="104955"/>
                </a:cubicBezTo>
                <a:lnTo>
                  <a:pt x="265976" y="105259"/>
                </a:lnTo>
                <a:cubicBezTo>
                  <a:pt x="277723" y="107279"/>
                  <a:pt x="287338" y="110848"/>
                  <a:pt x="294818" y="115991"/>
                </a:cubicBezTo>
                <a:cubicBezTo>
                  <a:pt x="302666" y="121376"/>
                  <a:pt x="308166" y="128475"/>
                  <a:pt x="311303" y="137302"/>
                </a:cubicBezTo>
                <a:cubicBezTo>
                  <a:pt x="315201" y="149710"/>
                  <a:pt x="317119" y="162156"/>
                  <a:pt x="317081" y="174665"/>
                </a:cubicBezTo>
                <a:cubicBezTo>
                  <a:pt x="317119" y="187149"/>
                  <a:pt x="315201" y="199595"/>
                  <a:pt x="311303" y="211978"/>
                </a:cubicBezTo>
                <a:cubicBezTo>
                  <a:pt x="308166" y="220792"/>
                  <a:pt x="302666" y="227878"/>
                  <a:pt x="294818" y="233250"/>
                </a:cubicBezTo>
                <a:cubicBezTo>
                  <a:pt x="289001" y="237238"/>
                  <a:pt x="281902" y="240299"/>
                  <a:pt x="273494" y="242394"/>
                </a:cubicBezTo>
                <a:lnTo>
                  <a:pt x="288099" y="284584"/>
                </a:lnTo>
                <a:lnTo>
                  <a:pt x="283058" y="284584"/>
                </a:lnTo>
                <a:lnTo>
                  <a:pt x="244297" y="246674"/>
                </a:lnTo>
                <a:cubicBezTo>
                  <a:pt x="232283" y="247805"/>
                  <a:pt x="220320" y="248376"/>
                  <a:pt x="208382" y="248389"/>
                </a:cubicBezTo>
                <a:cubicBezTo>
                  <a:pt x="190056" y="248363"/>
                  <a:pt x="171653" y="247004"/>
                  <a:pt x="153174" y="244337"/>
                </a:cubicBezTo>
                <a:lnTo>
                  <a:pt x="150825" y="244020"/>
                </a:lnTo>
                <a:cubicBezTo>
                  <a:pt x="139078" y="241988"/>
                  <a:pt x="129463" y="238406"/>
                  <a:pt x="121983" y="233250"/>
                </a:cubicBezTo>
                <a:cubicBezTo>
                  <a:pt x="114122" y="227878"/>
                  <a:pt x="108610" y="220792"/>
                  <a:pt x="105448" y="211978"/>
                </a:cubicBezTo>
                <a:cubicBezTo>
                  <a:pt x="101549" y="199595"/>
                  <a:pt x="99631" y="187149"/>
                  <a:pt x="99682" y="174665"/>
                </a:cubicBezTo>
                <a:cubicBezTo>
                  <a:pt x="99670" y="169750"/>
                  <a:pt x="99949" y="164835"/>
                  <a:pt x="100533" y="159933"/>
                </a:cubicBezTo>
                <a:cubicBezTo>
                  <a:pt x="101447" y="152364"/>
                  <a:pt x="103086" y="144820"/>
                  <a:pt x="105448" y="137302"/>
                </a:cubicBezTo>
                <a:cubicBezTo>
                  <a:pt x="108610" y="128475"/>
                  <a:pt x="114122" y="121376"/>
                  <a:pt x="121983" y="115991"/>
                </a:cubicBezTo>
                <a:cubicBezTo>
                  <a:pt x="129463" y="110848"/>
                  <a:pt x="139078" y="107279"/>
                  <a:pt x="150825" y="105259"/>
                </a:cubicBezTo>
                <a:lnTo>
                  <a:pt x="153174" y="104955"/>
                </a:lnTo>
                <a:cubicBezTo>
                  <a:pt x="171653" y="102262"/>
                  <a:pt x="190056" y="100891"/>
                  <a:pt x="208382" y="100853"/>
                </a:cubicBezTo>
                <a:cubicBezTo>
                  <a:pt x="210439" y="100866"/>
                  <a:pt x="212496" y="100891"/>
                  <a:pt x="214554" y="100942"/>
                </a:cubicBez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60" name="Path360"/>
          <p:cNvSpPr/>
          <p:nvPr/>
        </p:nvSpPr>
        <p:spPr>
          <a:xfrm>
            <a:off x="5017224" y="4224591"/>
            <a:ext cx="252543" cy="315416"/>
          </a:xfrm>
          <a:custGeom>
            <a:avLst/>
            <a:gdLst/>
            <a:ahLst/>
            <a:cxnLst/>
            <a:rect l="l" t="t" r="r" b="b"/>
            <a:pathLst>
              <a:path w="252543" h="315416">
                <a:moveTo>
                  <a:pt x="155782" y="128223"/>
                </a:moveTo>
                <a:cubicBezTo>
                  <a:pt x="147679" y="123156"/>
                  <a:pt x="138497" y="120616"/>
                  <a:pt x="128236" y="120616"/>
                </a:cubicBezTo>
                <a:lnTo>
                  <a:pt x="128121" y="120616"/>
                </a:lnTo>
                <a:cubicBezTo>
                  <a:pt x="113567" y="120616"/>
                  <a:pt x="101134" y="125721"/>
                  <a:pt x="90847" y="135944"/>
                </a:cubicBezTo>
                <a:cubicBezTo>
                  <a:pt x="80636" y="146231"/>
                  <a:pt x="75518" y="158652"/>
                  <a:pt x="75518" y="173219"/>
                </a:cubicBezTo>
                <a:lnTo>
                  <a:pt x="75518" y="173320"/>
                </a:lnTo>
                <a:cubicBezTo>
                  <a:pt x="75518" y="187887"/>
                  <a:pt x="80636" y="200283"/>
                  <a:pt x="90847" y="210493"/>
                </a:cubicBezTo>
                <a:cubicBezTo>
                  <a:pt x="101134" y="220780"/>
                  <a:pt x="113567" y="225924"/>
                  <a:pt x="128121" y="225924"/>
                </a:cubicBezTo>
                <a:lnTo>
                  <a:pt x="128236" y="225924"/>
                </a:lnTo>
                <a:cubicBezTo>
                  <a:pt x="142790" y="225924"/>
                  <a:pt x="155185" y="220780"/>
                  <a:pt x="165396" y="210493"/>
                </a:cubicBezTo>
                <a:cubicBezTo>
                  <a:pt x="175695" y="200283"/>
                  <a:pt x="180827" y="187887"/>
                  <a:pt x="180827" y="173320"/>
                </a:cubicBezTo>
                <a:lnTo>
                  <a:pt x="180827" y="173219"/>
                </a:lnTo>
                <a:lnTo>
                  <a:pt x="180827" y="171593"/>
                </a:lnTo>
                <a:moveTo>
                  <a:pt x="12704" y="12703"/>
                </a:moveTo>
                <a:cubicBezTo>
                  <a:pt x="12729" y="98175"/>
                  <a:pt x="12742" y="183646"/>
                  <a:pt x="12755" y="269129"/>
                </a:cubicBezTo>
                <a:lnTo>
                  <a:pt x="41075" y="297438"/>
                </a:lnTo>
                <a:lnTo>
                  <a:pt x="69485" y="269015"/>
                </a:lnTo>
                <a:lnTo>
                  <a:pt x="97857" y="297438"/>
                </a:lnTo>
                <a:lnTo>
                  <a:pt x="126280" y="269015"/>
                </a:lnTo>
                <a:lnTo>
                  <a:pt x="154588" y="297438"/>
                </a:lnTo>
                <a:lnTo>
                  <a:pt x="183011" y="269015"/>
                </a:lnTo>
                <a:lnTo>
                  <a:pt x="211370" y="297438"/>
                </a:lnTo>
                <a:lnTo>
                  <a:pt x="239843" y="269015"/>
                </a:lnTo>
                <a:lnTo>
                  <a:pt x="239843" y="12703"/>
                </a:lnTo>
                <a:lnTo>
                  <a:pt x="12704" y="12703"/>
                </a:lnTo>
                <a:close/>
                <a:moveTo>
                  <a:pt x="53572" y="58563"/>
                </a:moveTo>
                <a:lnTo>
                  <a:pt x="198759" y="58563"/>
                </a:lnTo>
                <a:moveTo>
                  <a:pt x="198759" y="91164"/>
                </a:moveTo>
                <a:lnTo>
                  <a:pt x="53572" y="91164"/>
                </a:lnTo>
                <a:moveTo>
                  <a:pt x="181271" y="140453"/>
                </a:moveTo>
                <a:lnTo>
                  <a:pt x="127207" y="194517"/>
                </a:lnTo>
                <a:lnTo>
                  <a:pt x="95190" y="162513"/>
                </a:ln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61" name="Path361"/>
          <p:cNvSpPr/>
          <p:nvPr/>
        </p:nvSpPr>
        <p:spPr>
          <a:xfrm>
            <a:off x="5011051" y="5840150"/>
            <a:ext cx="264896" cy="293154"/>
          </a:xfrm>
          <a:custGeom>
            <a:avLst/>
            <a:gdLst/>
            <a:ahLst/>
            <a:cxnLst/>
            <a:rect l="l" t="t" r="r" b="b"/>
            <a:pathLst>
              <a:path w="264896" h="293154">
                <a:moveTo>
                  <a:pt x="58623" y="118173"/>
                </a:moveTo>
                <a:lnTo>
                  <a:pt x="58623" y="70345"/>
                </a:lnTo>
                <a:cubicBezTo>
                  <a:pt x="55182" y="73139"/>
                  <a:pt x="51829" y="76162"/>
                  <a:pt x="48578" y="79413"/>
                </a:cubicBezTo>
                <a:cubicBezTo>
                  <a:pt x="25349" y="102641"/>
                  <a:pt x="13729" y="130658"/>
                  <a:pt x="13729" y="163462"/>
                </a:cubicBezTo>
                <a:cubicBezTo>
                  <a:pt x="13729" y="181521"/>
                  <a:pt x="17247" y="198132"/>
                  <a:pt x="24270" y="213284"/>
                </a:cubicBezTo>
                <a:cubicBezTo>
                  <a:pt x="30023" y="225679"/>
                  <a:pt x="38138" y="237096"/>
                  <a:pt x="48578" y="247548"/>
                </a:cubicBezTo>
                <a:cubicBezTo>
                  <a:pt x="71806" y="270764"/>
                  <a:pt x="99822" y="282372"/>
                  <a:pt x="132626" y="282359"/>
                </a:cubicBezTo>
                <a:lnTo>
                  <a:pt x="132677" y="282359"/>
                </a:lnTo>
                <a:cubicBezTo>
                  <a:pt x="154343" y="282359"/>
                  <a:pt x="173939" y="277292"/>
                  <a:pt x="191427" y="267157"/>
                </a:cubicBezTo>
                <a:moveTo>
                  <a:pt x="58623" y="70345"/>
                </a:moveTo>
                <a:lnTo>
                  <a:pt x="10795" y="70345"/>
                </a:lnTo>
                <a:moveTo>
                  <a:pt x="57823" y="136754"/>
                </a:moveTo>
                <a:lnTo>
                  <a:pt x="82537" y="136754"/>
                </a:lnTo>
                <a:cubicBezTo>
                  <a:pt x="82791" y="136754"/>
                  <a:pt x="83045" y="136754"/>
                  <a:pt x="83286" y="136754"/>
                </a:cubicBezTo>
                <a:cubicBezTo>
                  <a:pt x="90996" y="136995"/>
                  <a:pt x="95034" y="140132"/>
                  <a:pt x="95428" y="146126"/>
                </a:cubicBezTo>
                <a:cubicBezTo>
                  <a:pt x="96266" y="150978"/>
                  <a:pt x="93713" y="156172"/>
                  <a:pt x="87731" y="161684"/>
                </a:cubicBezTo>
                <a:lnTo>
                  <a:pt x="57823" y="189687"/>
                </a:lnTo>
                <a:lnTo>
                  <a:pt x="57823" y="197244"/>
                </a:lnTo>
                <a:lnTo>
                  <a:pt x="96850" y="197244"/>
                </a:lnTo>
                <a:moveTo>
                  <a:pt x="74003" y="59728"/>
                </a:moveTo>
                <a:cubicBezTo>
                  <a:pt x="91453" y="49644"/>
                  <a:pt x="110998" y="44602"/>
                  <a:pt x="132626" y="44615"/>
                </a:cubicBezTo>
                <a:lnTo>
                  <a:pt x="132677" y="44615"/>
                </a:lnTo>
                <a:lnTo>
                  <a:pt x="132677" y="10795"/>
                </a:lnTo>
                <a:lnTo>
                  <a:pt x="107162" y="10795"/>
                </a:lnTo>
                <a:moveTo>
                  <a:pt x="185115" y="96710"/>
                </a:moveTo>
                <a:lnTo>
                  <a:pt x="178232" y="117640"/>
                </a:lnTo>
                <a:moveTo>
                  <a:pt x="171475" y="136754"/>
                </a:moveTo>
                <a:lnTo>
                  <a:pt x="208369" y="136754"/>
                </a:lnTo>
                <a:lnTo>
                  <a:pt x="188494" y="197244"/>
                </a:lnTo>
                <a:moveTo>
                  <a:pt x="158178" y="10795"/>
                </a:moveTo>
                <a:lnTo>
                  <a:pt x="132677" y="10795"/>
                </a:lnTo>
                <a:moveTo>
                  <a:pt x="132677" y="44615"/>
                </a:moveTo>
                <a:cubicBezTo>
                  <a:pt x="154559" y="44615"/>
                  <a:pt x="174308" y="49784"/>
                  <a:pt x="191922" y="60122"/>
                </a:cubicBezTo>
                <a:cubicBezTo>
                  <a:pt x="200711" y="65265"/>
                  <a:pt x="208953" y="71704"/>
                  <a:pt x="216675" y="79413"/>
                </a:cubicBezTo>
                <a:cubicBezTo>
                  <a:pt x="239903" y="102641"/>
                  <a:pt x="251523" y="130658"/>
                  <a:pt x="251523" y="163462"/>
                </a:cubicBezTo>
                <a:cubicBezTo>
                  <a:pt x="251523" y="181521"/>
                  <a:pt x="248005" y="198132"/>
                  <a:pt x="240995" y="213284"/>
                </a:cubicBezTo>
                <a:cubicBezTo>
                  <a:pt x="235229" y="225679"/>
                  <a:pt x="227127" y="237096"/>
                  <a:pt x="216675" y="247548"/>
                </a:cubicBezTo>
                <a:cubicBezTo>
                  <a:pt x="213309" y="250927"/>
                  <a:pt x="209842" y="254051"/>
                  <a:pt x="206273" y="256934"/>
                </a:cubicBezTo>
                <a:lnTo>
                  <a:pt x="206273" y="257023"/>
                </a:lnTo>
                <a:lnTo>
                  <a:pt x="254102" y="257023"/>
                </a:lnTo>
                <a:moveTo>
                  <a:pt x="133871" y="152705"/>
                </a:moveTo>
                <a:lnTo>
                  <a:pt x="133871" y="180442"/>
                </a:lnTo>
                <a:lnTo>
                  <a:pt x="143827" y="180442"/>
                </a:lnTo>
                <a:moveTo>
                  <a:pt x="133871" y="197244"/>
                </a:moveTo>
                <a:lnTo>
                  <a:pt x="133871" y="180442"/>
                </a:lnTo>
                <a:lnTo>
                  <a:pt x="98399" y="180442"/>
                </a:lnTo>
                <a:lnTo>
                  <a:pt x="117830" y="136754"/>
                </a:lnTo>
                <a:moveTo>
                  <a:pt x="206273" y="209194"/>
                </a:moveTo>
                <a:lnTo>
                  <a:pt x="206273" y="256934"/>
                </a:lnTo>
                <a:moveTo>
                  <a:pt x="165735" y="155600"/>
                </a:moveTo>
                <a:lnTo>
                  <a:pt x="143116" y="224536"/>
                </a:lnTo>
              </a:path>
            </a:pathLst>
          </a:custGeom>
          <a:solidFill>
            <a:srgbClr val="152038">
              <a:alpha val="0"/>
            </a:srgbClr>
          </a:solidFill>
          <a:ln w="10795" cap="rnd">
            <a:solidFill>
              <a:srgbClr val="152038"/>
            </a:solidFill>
            <a:prstDash val="solid"/>
          </a:ln>
        </p:spPr>
        <p:txBody>
          <a:bodyPr rtlCol="0" anchor="ctr"/>
          <a:lstStyle/>
          <a:p>
            <a:pPr algn="ctr"/>
            <a:endParaRPr lang="en-US" altLang="zh-CN"/>
          </a:p>
        </p:txBody>
      </p:sp>
      <p:sp>
        <p:nvSpPr>
          <p:cNvPr id="362" name="Path362"/>
          <p:cNvSpPr/>
          <p:nvPr/>
        </p:nvSpPr>
        <p:spPr>
          <a:xfrm>
            <a:off x="4975721" y="5024842"/>
            <a:ext cx="334625" cy="377494"/>
          </a:xfrm>
          <a:custGeom>
            <a:avLst/>
            <a:gdLst/>
            <a:ahLst/>
            <a:cxnLst/>
            <a:rect l="l" t="t" r="r" b="b"/>
            <a:pathLst>
              <a:path w="334625" h="377494">
                <a:moveTo>
                  <a:pt x="126800" y="87937"/>
                </a:moveTo>
                <a:cubicBezTo>
                  <a:pt x="121936" y="90808"/>
                  <a:pt x="116487" y="92255"/>
                  <a:pt x="110442" y="92255"/>
                </a:cubicBezTo>
                <a:cubicBezTo>
                  <a:pt x="101425" y="92255"/>
                  <a:pt x="93716" y="89055"/>
                  <a:pt x="87315" y="82654"/>
                </a:cubicBezTo>
                <a:cubicBezTo>
                  <a:pt x="80953" y="76279"/>
                  <a:pt x="77752" y="68583"/>
                  <a:pt x="77752" y="59565"/>
                </a:cubicBezTo>
                <a:cubicBezTo>
                  <a:pt x="77778" y="56784"/>
                  <a:pt x="78095" y="54117"/>
                  <a:pt x="78717" y="51577"/>
                </a:cubicBezTo>
                <a:cubicBezTo>
                  <a:pt x="80064" y="45900"/>
                  <a:pt x="82934" y="40871"/>
                  <a:pt x="87315" y="36452"/>
                </a:cubicBezTo>
                <a:cubicBezTo>
                  <a:pt x="89411" y="34381"/>
                  <a:pt x="91646" y="32641"/>
                  <a:pt x="94034" y="31257"/>
                </a:cubicBezTo>
                <a:cubicBezTo>
                  <a:pt x="98898" y="28349"/>
                  <a:pt x="104372" y="26901"/>
                  <a:pt x="110442" y="26888"/>
                </a:cubicBezTo>
                <a:cubicBezTo>
                  <a:pt x="119472" y="26888"/>
                  <a:pt x="127181" y="30076"/>
                  <a:pt x="133556" y="36452"/>
                </a:cubicBezTo>
                <a:cubicBezTo>
                  <a:pt x="137976" y="40871"/>
                  <a:pt x="140871" y="45900"/>
                  <a:pt x="142243" y="51577"/>
                </a:cubicBezTo>
                <a:cubicBezTo>
                  <a:pt x="142840" y="54117"/>
                  <a:pt x="143132" y="56784"/>
                  <a:pt x="143119" y="59565"/>
                </a:cubicBezTo>
                <a:cubicBezTo>
                  <a:pt x="143132" y="68583"/>
                  <a:pt x="139944" y="76279"/>
                  <a:pt x="133556" y="82654"/>
                </a:cubicBezTo>
                <a:cubicBezTo>
                  <a:pt x="131448" y="84762"/>
                  <a:pt x="129200" y="86515"/>
                  <a:pt x="126800" y="87937"/>
                </a:cubicBezTo>
                <a:lnTo>
                  <a:pt x="139119" y="109312"/>
                </a:lnTo>
                <a:cubicBezTo>
                  <a:pt x="147742" y="104231"/>
                  <a:pt x="157432" y="101691"/>
                  <a:pt x="168163" y="101679"/>
                </a:cubicBezTo>
                <a:lnTo>
                  <a:pt x="168214" y="101679"/>
                </a:lnTo>
                <a:cubicBezTo>
                  <a:pt x="178908" y="101691"/>
                  <a:pt x="188547" y="104244"/>
                  <a:pt x="197132" y="109312"/>
                </a:cubicBezTo>
                <a:lnTo>
                  <a:pt x="197170" y="109312"/>
                </a:lnTo>
                <a:lnTo>
                  <a:pt x="222634" y="65141"/>
                </a:lnTo>
                <a:cubicBezTo>
                  <a:pt x="220704" y="63985"/>
                  <a:pt x="218875" y="62563"/>
                  <a:pt x="217173" y="60861"/>
                </a:cubicBezTo>
                <a:cubicBezTo>
                  <a:pt x="211979" y="55641"/>
                  <a:pt x="209388" y="49342"/>
                  <a:pt x="209400" y="41963"/>
                </a:cubicBezTo>
                <a:cubicBezTo>
                  <a:pt x="209388" y="34623"/>
                  <a:pt x="211979" y="28349"/>
                  <a:pt x="217173" y="23167"/>
                </a:cubicBezTo>
                <a:cubicBezTo>
                  <a:pt x="222393" y="17960"/>
                  <a:pt x="228679" y="15344"/>
                  <a:pt x="236058" y="15344"/>
                </a:cubicBezTo>
                <a:cubicBezTo>
                  <a:pt x="243424" y="15344"/>
                  <a:pt x="249710" y="17960"/>
                  <a:pt x="254905" y="23167"/>
                </a:cubicBezTo>
                <a:cubicBezTo>
                  <a:pt x="260112" y="28349"/>
                  <a:pt x="262715" y="34623"/>
                  <a:pt x="262715" y="41963"/>
                </a:cubicBezTo>
                <a:cubicBezTo>
                  <a:pt x="262715" y="49342"/>
                  <a:pt x="260112" y="55641"/>
                  <a:pt x="254905" y="60861"/>
                </a:cubicBezTo>
                <a:cubicBezTo>
                  <a:pt x="249710" y="66068"/>
                  <a:pt x="243424" y="68671"/>
                  <a:pt x="236058" y="68671"/>
                </a:cubicBezTo>
                <a:cubicBezTo>
                  <a:pt x="231105" y="68671"/>
                  <a:pt x="226621" y="67490"/>
                  <a:pt x="222634" y="65141"/>
                </a:cubicBezTo>
                <a:lnTo>
                  <a:pt x="222735" y="65001"/>
                </a:lnTo>
                <a:lnTo>
                  <a:pt x="222684" y="65141"/>
                </a:lnTo>
                <a:lnTo>
                  <a:pt x="222634" y="65141"/>
                </a:lnTo>
                <a:moveTo>
                  <a:pt x="139119" y="109312"/>
                </a:moveTo>
                <a:cubicBezTo>
                  <a:pt x="134864" y="111813"/>
                  <a:pt x="130864" y="114925"/>
                  <a:pt x="127117" y="118646"/>
                </a:cubicBezTo>
                <a:cubicBezTo>
                  <a:pt x="126507" y="119243"/>
                  <a:pt x="125911" y="119865"/>
                  <a:pt x="125326" y="120487"/>
                </a:cubicBezTo>
                <a:cubicBezTo>
                  <a:pt x="117808" y="128628"/>
                  <a:pt x="113096" y="137950"/>
                  <a:pt x="111166" y="148440"/>
                </a:cubicBezTo>
                <a:cubicBezTo>
                  <a:pt x="110518" y="151958"/>
                  <a:pt x="110175" y="155641"/>
                  <a:pt x="110163" y="159464"/>
                </a:cubicBezTo>
                <a:lnTo>
                  <a:pt x="110163" y="159514"/>
                </a:lnTo>
                <a:lnTo>
                  <a:pt x="110163" y="159743"/>
                </a:lnTo>
                <a:cubicBezTo>
                  <a:pt x="110150" y="161864"/>
                  <a:pt x="110251" y="163959"/>
                  <a:pt x="110442" y="165991"/>
                </a:cubicBezTo>
                <a:cubicBezTo>
                  <a:pt x="111649" y="178526"/>
                  <a:pt x="116614" y="189499"/>
                  <a:pt x="125326" y="198910"/>
                </a:cubicBezTo>
                <a:cubicBezTo>
                  <a:pt x="125911" y="199507"/>
                  <a:pt x="126507" y="200104"/>
                  <a:pt x="127117" y="200701"/>
                </a:cubicBezTo>
                <a:cubicBezTo>
                  <a:pt x="127384" y="200967"/>
                  <a:pt x="127638" y="201221"/>
                  <a:pt x="127905" y="201488"/>
                </a:cubicBezTo>
                <a:cubicBezTo>
                  <a:pt x="131384" y="204841"/>
                  <a:pt x="135067" y="207673"/>
                  <a:pt x="138979" y="209984"/>
                </a:cubicBezTo>
                <a:cubicBezTo>
                  <a:pt x="147640" y="215128"/>
                  <a:pt x="157369" y="217706"/>
                  <a:pt x="168163" y="217719"/>
                </a:cubicBezTo>
                <a:lnTo>
                  <a:pt x="168214" y="217719"/>
                </a:lnTo>
                <a:cubicBezTo>
                  <a:pt x="178984" y="217706"/>
                  <a:pt x="188674" y="215153"/>
                  <a:pt x="197310" y="210035"/>
                </a:cubicBezTo>
                <a:cubicBezTo>
                  <a:pt x="201374" y="207622"/>
                  <a:pt x="205210" y="204650"/>
                  <a:pt x="208804" y="201120"/>
                </a:cubicBezTo>
                <a:cubicBezTo>
                  <a:pt x="208931" y="200980"/>
                  <a:pt x="209045" y="200840"/>
                  <a:pt x="209172" y="200701"/>
                </a:cubicBezTo>
                <a:cubicBezTo>
                  <a:pt x="209781" y="200104"/>
                  <a:pt x="210378" y="199507"/>
                  <a:pt x="210963" y="198910"/>
                </a:cubicBezTo>
                <a:cubicBezTo>
                  <a:pt x="221110" y="187963"/>
                  <a:pt x="226177" y="174907"/>
                  <a:pt x="226177" y="159743"/>
                </a:cubicBezTo>
                <a:lnTo>
                  <a:pt x="226177" y="159514"/>
                </a:lnTo>
                <a:lnTo>
                  <a:pt x="226177" y="159464"/>
                </a:lnTo>
                <a:lnTo>
                  <a:pt x="226177" y="159375"/>
                </a:lnTo>
                <a:cubicBezTo>
                  <a:pt x="226101" y="144325"/>
                  <a:pt x="221034" y="131359"/>
                  <a:pt x="210963" y="120487"/>
                </a:cubicBezTo>
                <a:cubicBezTo>
                  <a:pt x="210378" y="119865"/>
                  <a:pt x="209781" y="119243"/>
                  <a:pt x="209172" y="118646"/>
                </a:cubicBezTo>
                <a:cubicBezTo>
                  <a:pt x="205438" y="114925"/>
                  <a:pt x="201438" y="111813"/>
                  <a:pt x="197170" y="109312"/>
                </a:cubicBezTo>
                <a:moveTo>
                  <a:pt x="186185" y="126596"/>
                </a:moveTo>
                <a:cubicBezTo>
                  <a:pt x="185931" y="126330"/>
                  <a:pt x="185664" y="126075"/>
                  <a:pt x="185410" y="125821"/>
                </a:cubicBezTo>
                <a:cubicBezTo>
                  <a:pt x="182553" y="122977"/>
                  <a:pt x="179378" y="120983"/>
                  <a:pt x="175898" y="119840"/>
                </a:cubicBezTo>
                <a:cubicBezTo>
                  <a:pt x="175669" y="119764"/>
                  <a:pt x="175428" y="119687"/>
                  <a:pt x="175199" y="119611"/>
                </a:cubicBezTo>
                <a:cubicBezTo>
                  <a:pt x="175085" y="119586"/>
                  <a:pt x="174958" y="119548"/>
                  <a:pt x="174831" y="119522"/>
                </a:cubicBezTo>
                <a:cubicBezTo>
                  <a:pt x="173269" y="119090"/>
                  <a:pt x="171643" y="118837"/>
                  <a:pt x="169967" y="118735"/>
                </a:cubicBezTo>
                <a:cubicBezTo>
                  <a:pt x="169599" y="118709"/>
                  <a:pt x="169230" y="118697"/>
                  <a:pt x="168862" y="118697"/>
                </a:cubicBezTo>
                <a:cubicBezTo>
                  <a:pt x="168671" y="118684"/>
                  <a:pt x="168494" y="118684"/>
                  <a:pt x="168303" y="118697"/>
                </a:cubicBezTo>
                <a:cubicBezTo>
                  <a:pt x="168075" y="118684"/>
                  <a:pt x="167846" y="118684"/>
                  <a:pt x="167617" y="118697"/>
                </a:cubicBezTo>
                <a:cubicBezTo>
                  <a:pt x="161331" y="118824"/>
                  <a:pt x="155857" y="121186"/>
                  <a:pt x="151209" y="125771"/>
                </a:cubicBezTo>
                <a:cubicBezTo>
                  <a:pt x="150930" y="126037"/>
                  <a:pt x="150650" y="126317"/>
                  <a:pt x="150383" y="126596"/>
                </a:cubicBezTo>
                <a:lnTo>
                  <a:pt x="150333" y="126685"/>
                </a:lnTo>
                <a:cubicBezTo>
                  <a:pt x="148517" y="128666"/>
                  <a:pt x="147043" y="130813"/>
                  <a:pt x="145926" y="133124"/>
                </a:cubicBezTo>
                <a:cubicBezTo>
                  <a:pt x="145888" y="133187"/>
                  <a:pt x="145862" y="133251"/>
                  <a:pt x="145837" y="133314"/>
                </a:cubicBezTo>
                <a:cubicBezTo>
                  <a:pt x="145494" y="134026"/>
                  <a:pt x="145189" y="134762"/>
                  <a:pt x="144910" y="135512"/>
                </a:cubicBezTo>
                <a:cubicBezTo>
                  <a:pt x="143767" y="138585"/>
                  <a:pt x="143195" y="141925"/>
                  <a:pt x="143170" y="145532"/>
                </a:cubicBezTo>
                <a:lnTo>
                  <a:pt x="143170" y="145583"/>
                </a:lnTo>
                <a:cubicBezTo>
                  <a:pt x="143094" y="154612"/>
                  <a:pt x="145329" y="162321"/>
                  <a:pt x="149875" y="168709"/>
                </a:cubicBezTo>
                <a:cubicBezTo>
                  <a:pt x="150066" y="168989"/>
                  <a:pt x="150244" y="169268"/>
                  <a:pt x="150421" y="169535"/>
                </a:cubicBezTo>
                <a:cubicBezTo>
                  <a:pt x="150955" y="170271"/>
                  <a:pt x="151488" y="170957"/>
                  <a:pt x="152035" y="171605"/>
                </a:cubicBezTo>
                <a:cubicBezTo>
                  <a:pt x="152568" y="172227"/>
                  <a:pt x="153102" y="172799"/>
                  <a:pt x="153648" y="173345"/>
                </a:cubicBezTo>
                <a:cubicBezTo>
                  <a:pt x="157686" y="177383"/>
                  <a:pt x="162284" y="179466"/>
                  <a:pt x="167440" y="179606"/>
                </a:cubicBezTo>
                <a:cubicBezTo>
                  <a:pt x="167516" y="179606"/>
                  <a:pt x="167592" y="179606"/>
                  <a:pt x="167668" y="179606"/>
                </a:cubicBezTo>
                <a:lnTo>
                  <a:pt x="168303" y="179606"/>
                </a:lnTo>
                <a:lnTo>
                  <a:pt x="168354" y="179606"/>
                </a:lnTo>
                <a:cubicBezTo>
                  <a:pt x="173815" y="179656"/>
                  <a:pt x="178679" y="177574"/>
                  <a:pt x="182921" y="173345"/>
                </a:cubicBezTo>
                <a:cubicBezTo>
                  <a:pt x="183467" y="172824"/>
                  <a:pt x="184013" y="172253"/>
                  <a:pt x="184534" y="171656"/>
                </a:cubicBezTo>
                <a:cubicBezTo>
                  <a:pt x="185270" y="170792"/>
                  <a:pt x="185994" y="169852"/>
                  <a:pt x="186693" y="168849"/>
                </a:cubicBezTo>
                <a:lnTo>
                  <a:pt x="186693" y="168798"/>
                </a:lnTo>
                <a:lnTo>
                  <a:pt x="186642" y="168798"/>
                </a:lnTo>
                <a:cubicBezTo>
                  <a:pt x="191239" y="162397"/>
                  <a:pt x="193538" y="154663"/>
                  <a:pt x="193538" y="145583"/>
                </a:cubicBezTo>
                <a:lnTo>
                  <a:pt x="193538" y="145532"/>
                </a:lnTo>
                <a:cubicBezTo>
                  <a:pt x="193500" y="143258"/>
                  <a:pt x="193246" y="141074"/>
                  <a:pt x="192763" y="139017"/>
                </a:cubicBezTo>
                <a:cubicBezTo>
                  <a:pt x="192713" y="138801"/>
                  <a:pt x="192675" y="138585"/>
                  <a:pt x="192624" y="138369"/>
                </a:cubicBezTo>
                <a:cubicBezTo>
                  <a:pt x="192548" y="138090"/>
                  <a:pt x="192471" y="137810"/>
                  <a:pt x="192395" y="137544"/>
                </a:cubicBezTo>
                <a:cubicBezTo>
                  <a:pt x="191239" y="133479"/>
                  <a:pt x="189195" y="129873"/>
                  <a:pt x="186286" y="126685"/>
                </a:cubicBezTo>
                <a:lnTo>
                  <a:pt x="186185" y="126596"/>
                </a:lnTo>
                <a:close/>
                <a:moveTo>
                  <a:pt x="228616" y="159375"/>
                </a:moveTo>
                <a:lnTo>
                  <a:pt x="226177" y="159464"/>
                </a:lnTo>
                <a:lnTo>
                  <a:pt x="228057" y="159464"/>
                </a:lnTo>
                <a:cubicBezTo>
                  <a:pt x="228260" y="159464"/>
                  <a:pt x="228450" y="159464"/>
                  <a:pt x="228653" y="159464"/>
                </a:cubicBezTo>
                <a:lnTo>
                  <a:pt x="231968" y="159464"/>
                </a:lnTo>
                <a:lnTo>
                  <a:pt x="228616" y="159375"/>
                </a:lnTo>
                <a:close/>
                <a:moveTo>
                  <a:pt x="226177" y="159514"/>
                </a:moveTo>
                <a:lnTo>
                  <a:pt x="228057" y="159464"/>
                </a:lnTo>
                <a:moveTo>
                  <a:pt x="226177" y="159375"/>
                </a:moveTo>
                <a:lnTo>
                  <a:pt x="228616" y="159375"/>
                </a:lnTo>
                <a:moveTo>
                  <a:pt x="248059" y="159464"/>
                </a:moveTo>
                <a:cubicBezTo>
                  <a:pt x="248059" y="169408"/>
                  <a:pt x="251564" y="177904"/>
                  <a:pt x="258588" y="184940"/>
                </a:cubicBezTo>
                <a:cubicBezTo>
                  <a:pt x="265661" y="191975"/>
                  <a:pt x="274183" y="195481"/>
                  <a:pt x="284140" y="195468"/>
                </a:cubicBezTo>
                <a:cubicBezTo>
                  <a:pt x="294084" y="195481"/>
                  <a:pt x="302580" y="191975"/>
                  <a:pt x="309604" y="184940"/>
                </a:cubicBezTo>
                <a:cubicBezTo>
                  <a:pt x="316665" y="177891"/>
                  <a:pt x="320182" y="169382"/>
                  <a:pt x="320182" y="159426"/>
                </a:cubicBezTo>
                <a:cubicBezTo>
                  <a:pt x="320195" y="156339"/>
                  <a:pt x="319865" y="153406"/>
                  <a:pt x="319217" y="150599"/>
                </a:cubicBezTo>
                <a:cubicBezTo>
                  <a:pt x="317693" y="144325"/>
                  <a:pt x="314493" y="138750"/>
                  <a:pt x="309604" y="133860"/>
                </a:cubicBezTo>
                <a:cubicBezTo>
                  <a:pt x="302580" y="126850"/>
                  <a:pt x="294084" y="123358"/>
                  <a:pt x="284140" y="123383"/>
                </a:cubicBezTo>
                <a:cubicBezTo>
                  <a:pt x="274183" y="123358"/>
                  <a:pt x="265661" y="126850"/>
                  <a:pt x="258588" y="133860"/>
                </a:cubicBezTo>
                <a:cubicBezTo>
                  <a:pt x="253736" y="138750"/>
                  <a:pt x="250561" y="144325"/>
                  <a:pt x="249075" y="150599"/>
                </a:cubicBezTo>
                <a:cubicBezTo>
                  <a:pt x="248402" y="153406"/>
                  <a:pt x="248059" y="156339"/>
                  <a:pt x="248059" y="159426"/>
                </a:cubicBezTo>
                <a:lnTo>
                  <a:pt x="248059" y="159464"/>
                </a:lnTo>
                <a:close/>
                <a:moveTo>
                  <a:pt x="231968" y="159464"/>
                </a:moveTo>
                <a:lnTo>
                  <a:pt x="248059" y="159464"/>
                </a:lnTo>
                <a:moveTo>
                  <a:pt x="197310" y="210035"/>
                </a:moveTo>
                <a:lnTo>
                  <a:pt x="209540" y="231180"/>
                </a:lnTo>
                <a:cubicBezTo>
                  <a:pt x="214417" y="228310"/>
                  <a:pt x="219890" y="226863"/>
                  <a:pt x="225949" y="226863"/>
                </a:cubicBezTo>
                <a:cubicBezTo>
                  <a:pt x="234966" y="226863"/>
                  <a:pt x="242649" y="230050"/>
                  <a:pt x="249024" y="236425"/>
                </a:cubicBezTo>
                <a:cubicBezTo>
                  <a:pt x="253444" y="240833"/>
                  <a:pt x="256340" y="245875"/>
                  <a:pt x="257711" y="251551"/>
                </a:cubicBezTo>
                <a:cubicBezTo>
                  <a:pt x="258308" y="254091"/>
                  <a:pt x="258600" y="256758"/>
                  <a:pt x="258588" y="259540"/>
                </a:cubicBezTo>
                <a:cubicBezTo>
                  <a:pt x="258600" y="268556"/>
                  <a:pt x="255413" y="276253"/>
                  <a:pt x="249024" y="282628"/>
                </a:cubicBezTo>
                <a:cubicBezTo>
                  <a:pt x="246929" y="284749"/>
                  <a:pt x="244694" y="286527"/>
                  <a:pt x="242306" y="287962"/>
                </a:cubicBezTo>
                <a:cubicBezTo>
                  <a:pt x="237455" y="290820"/>
                  <a:pt x="231994" y="292242"/>
                  <a:pt x="225949" y="292229"/>
                </a:cubicBezTo>
                <a:cubicBezTo>
                  <a:pt x="216932" y="292229"/>
                  <a:pt x="209223" y="289029"/>
                  <a:pt x="202822" y="282628"/>
                </a:cubicBezTo>
                <a:cubicBezTo>
                  <a:pt x="196459" y="276253"/>
                  <a:pt x="193272" y="268556"/>
                  <a:pt x="193272" y="259540"/>
                </a:cubicBezTo>
                <a:cubicBezTo>
                  <a:pt x="193259" y="256758"/>
                  <a:pt x="193551" y="254091"/>
                  <a:pt x="194135" y="251551"/>
                </a:cubicBezTo>
                <a:cubicBezTo>
                  <a:pt x="195519" y="245875"/>
                  <a:pt x="198415" y="240833"/>
                  <a:pt x="202822" y="236425"/>
                </a:cubicBezTo>
                <a:cubicBezTo>
                  <a:pt x="204917" y="234343"/>
                  <a:pt x="207165" y="232590"/>
                  <a:pt x="209540" y="231180"/>
                </a:cubicBezTo>
                <a:moveTo>
                  <a:pt x="110163" y="159514"/>
                </a:moveTo>
                <a:lnTo>
                  <a:pt x="107724" y="159464"/>
                </a:lnTo>
                <a:lnTo>
                  <a:pt x="68748" y="159514"/>
                </a:lnTo>
                <a:cubicBezTo>
                  <a:pt x="68710" y="166855"/>
                  <a:pt x="66081" y="173129"/>
                  <a:pt x="60836" y="178310"/>
                </a:cubicBezTo>
                <a:cubicBezTo>
                  <a:pt x="55654" y="183530"/>
                  <a:pt x="49393" y="186134"/>
                  <a:pt x="42040" y="186134"/>
                </a:cubicBezTo>
                <a:cubicBezTo>
                  <a:pt x="34674" y="186134"/>
                  <a:pt x="28375" y="183530"/>
                  <a:pt x="23142" y="178310"/>
                </a:cubicBezTo>
                <a:cubicBezTo>
                  <a:pt x="17961" y="173116"/>
                  <a:pt x="15370" y="166830"/>
                  <a:pt x="15382" y="159464"/>
                </a:cubicBezTo>
                <a:cubicBezTo>
                  <a:pt x="15382" y="157190"/>
                  <a:pt x="15624" y="155019"/>
                  <a:pt x="16119" y="152936"/>
                </a:cubicBezTo>
                <a:cubicBezTo>
                  <a:pt x="17224" y="148326"/>
                  <a:pt x="19561" y="144211"/>
                  <a:pt x="23142" y="140617"/>
                </a:cubicBezTo>
                <a:cubicBezTo>
                  <a:pt x="28375" y="135423"/>
                  <a:pt x="34674" y="132806"/>
                  <a:pt x="42040" y="132806"/>
                </a:cubicBezTo>
                <a:cubicBezTo>
                  <a:pt x="49393" y="132806"/>
                  <a:pt x="55654" y="135423"/>
                  <a:pt x="60836" y="140617"/>
                </a:cubicBezTo>
                <a:cubicBezTo>
                  <a:pt x="64443" y="144211"/>
                  <a:pt x="66805" y="148326"/>
                  <a:pt x="67923" y="152936"/>
                </a:cubicBezTo>
                <a:cubicBezTo>
                  <a:pt x="68443" y="155019"/>
                  <a:pt x="68723" y="157216"/>
                  <a:pt x="68748" y="159514"/>
                </a:cubicBezTo>
                <a:moveTo>
                  <a:pt x="107724" y="159464"/>
                </a:moveTo>
                <a:lnTo>
                  <a:pt x="110163" y="159464"/>
                </a:lnTo>
                <a:moveTo>
                  <a:pt x="114989" y="251589"/>
                </a:moveTo>
                <a:cubicBezTo>
                  <a:pt x="111039" y="249265"/>
                  <a:pt x="106594" y="248097"/>
                  <a:pt x="101653" y="248097"/>
                </a:cubicBezTo>
                <a:cubicBezTo>
                  <a:pt x="94326" y="248110"/>
                  <a:pt x="88052" y="250713"/>
                  <a:pt x="82858" y="255920"/>
                </a:cubicBezTo>
                <a:cubicBezTo>
                  <a:pt x="79263" y="259502"/>
                  <a:pt x="76902" y="263591"/>
                  <a:pt x="75784" y="268188"/>
                </a:cubicBezTo>
                <a:cubicBezTo>
                  <a:pt x="75301" y="270258"/>
                  <a:pt x="75073" y="272443"/>
                  <a:pt x="75085" y="274716"/>
                </a:cubicBezTo>
                <a:cubicBezTo>
                  <a:pt x="75085" y="282057"/>
                  <a:pt x="77676" y="288330"/>
                  <a:pt x="82858" y="293525"/>
                </a:cubicBezTo>
                <a:cubicBezTo>
                  <a:pt x="88052" y="298732"/>
                  <a:pt x="94326" y="301335"/>
                  <a:pt x="101653" y="301335"/>
                </a:cubicBezTo>
                <a:cubicBezTo>
                  <a:pt x="109020" y="301335"/>
                  <a:pt x="115293" y="298732"/>
                  <a:pt x="120500" y="293525"/>
                </a:cubicBezTo>
                <a:cubicBezTo>
                  <a:pt x="125707" y="288330"/>
                  <a:pt x="128324" y="282057"/>
                  <a:pt x="128324" y="274716"/>
                </a:cubicBezTo>
                <a:cubicBezTo>
                  <a:pt x="128311" y="272443"/>
                  <a:pt x="128044" y="270258"/>
                  <a:pt x="127536" y="268188"/>
                </a:cubicBezTo>
                <a:cubicBezTo>
                  <a:pt x="126431" y="263591"/>
                  <a:pt x="124094" y="259502"/>
                  <a:pt x="120500" y="255920"/>
                </a:cubicBezTo>
                <a:cubicBezTo>
                  <a:pt x="118786" y="254180"/>
                  <a:pt x="116944" y="252745"/>
                  <a:pt x="114989" y="251589"/>
                </a:cubicBezTo>
                <a:close/>
                <a:moveTo>
                  <a:pt x="138979" y="209984"/>
                </a:moveTo>
                <a:lnTo>
                  <a:pt x="114989" y="251589"/>
                </a:lnTo>
                <a:moveTo>
                  <a:pt x="152035" y="171605"/>
                </a:moveTo>
                <a:cubicBezTo>
                  <a:pt x="142370" y="176317"/>
                  <a:pt x="135639" y="181435"/>
                  <a:pt x="131854" y="186959"/>
                </a:cubicBezTo>
                <a:moveTo>
                  <a:pt x="204486" y="186870"/>
                </a:moveTo>
                <a:cubicBezTo>
                  <a:pt x="200727" y="181397"/>
                  <a:pt x="194071" y="176317"/>
                  <a:pt x="184534" y="171656"/>
                </a:cubicBezTo>
              </a:path>
            </a:pathLst>
          </a:custGeom>
          <a:solidFill>
            <a:srgbClr val="152038">
              <a:alpha val="0"/>
            </a:srgbClr>
          </a:solidFill>
          <a:ln w="12700" cap="rnd">
            <a:solidFill>
              <a:srgbClr val="152038"/>
            </a:solidFill>
            <a:prstDash val="solid"/>
          </a:ln>
        </p:spPr>
        <p:txBody>
          <a:bodyPr rtlCol="0" anchor="ctr"/>
          <a:lstStyle/>
          <a:p>
            <a:pPr algn="ctr"/>
            <a:endParaRPr lang="en-US" altLang="zh-CN"/>
          </a:p>
        </p:txBody>
      </p:sp>
      <p:sp>
        <p:nvSpPr>
          <p:cNvPr id="363" name="Text Box363"/>
          <p:cNvSpPr txBox="1"/>
          <p:nvPr/>
        </p:nvSpPr>
        <p:spPr>
          <a:xfrm rot="16200000">
            <a:off x="-367996" y="6255360"/>
            <a:ext cx="1646936" cy="142545"/>
          </a:xfrm>
          <a:prstGeom prst="rect">
            <a:avLst/>
          </a:prstGeom>
        </p:spPr>
        <p:txBody>
          <a:bodyPr wrap="square" lIns="0" tIns="0" rIns="0" rtlCol="0">
            <a:spAutoFit/>
          </a:bodyPr>
          <a:lstStyle/>
          <a:p>
            <a:pPr algn="l">
              <a:lnSpc>
                <a:spcPts val="0"/>
              </a:lnSpc>
            </a:pPr>
            <a:endParaRPr/>
          </a:p>
          <a:p>
            <a:pPr algn="l" rtl="0">
              <a:lnSpc>
                <a:spcPts val="1122"/>
              </a:lnSpc>
            </a:pPr>
            <a:r>
              <a:rPr lang="en-US" altLang="zh-CN" sz="800" spc="41" dirty="0">
                <a:solidFill>
                  <a:srgbClr val="878593"/>
                </a:solidFill>
                <a:latin typeface="Arial"/>
                <a:ea typeface="Arial"/>
                <a:cs typeface="Arial"/>
              </a:rPr>
              <a:t>AmpliFund</a:t>
            </a:r>
            <a:r>
              <a:rPr lang="en-US" altLang="zh-CN" sz="800" spc="-44" dirty="0">
                <a:solidFill>
                  <a:srgbClr val="878593"/>
                </a:solidFill>
                <a:latin typeface="Arial"/>
                <a:ea typeface="Arial"/>
                <a:cs typeface="Arial"/>
              </a:rPr>
              <a:t> </a:t>
            </a:r>
            <a:r>
              <a:rPr lang="en-US" altLang="zh-CN" sz="800" spc="28" dirty="0">
                <a:solidFill>
                  <a:srgbClr val="878593"/>
                </a:solidFill>
                <a:latin typeface="Arial"/>
                <a:ea typeface="Arial"/>
                <a:cs typeface="Arial"/>
              </a:rPr>
              <a:t>Visual</a:t>
            </a:r>
            <a:r>
              <a:rPr lang="en-US" altLang="zh-CN" sz="800" spc="-30" dirty="0">
                <a:solidFill>
                  <a:srgbClr val="878593"/>
                </a:solidFill>
                <a:latin typeface="Arial"/>
                <a:ea typeface="Arial"/>
                <a:cs typeface="Arial"/>
              </a:rPr>
              <a:t> </a:t>
            </a:r>
            <a:r>
              <a:rPr lang="en-US" altLang="zh-CN" sz="800" spc="44" dirty="0">
                <a:solidFill>
                  <a:srgbClr val="878593"/>
                </a:solidFill>
                <a:latin typeface="Arial"/>
                <a:ea typeface="Arial"/>
                <a:cs typeface="Arial"/>
              </a:rPr>
              <a:t>Brand</a:t>
            </a:r>
            <a:r>
              <a:rPr lang="en-US" altLang="zh-CN" sz="800" spc="-48" dirty="0">
                <a:solidFill>
                  <a:srgbClr val="878593"/>
                </a:solidFill>
                <a:latin typeface="Arial"/>
                <a:ea typeface="Arial"/>
                <a:cs typeface="Arial"/>
              </a:rPr>
              <a:t> </a:t>
            </a:r>
            <a:r>
              <a:rPr lang="en-US" altLang="zh-CN" sz="800" spc="42" dirty="0">
                <a:solidFill>
                  <a:srgbClr val="878593"/>
                </a:solidFill>
                <a:latin typeface="Arial"/>
                <a:ea typeface="Arial"/>
                <a:cs typeface="Arial"/>
              </a:rPr>
              <a:t>Identity</a:t>
            </a:r>
            <a:endParaRPr lang="en-US" altLang="zh-CN" sz="800">
              <a:latin typeface="Arial"/>
              <a:ea typeface="Arial"/>
              <a:cs typeface="Arial"/>
            </a:endParaRPr>
          </a:p>
        </p:txBody>
      </p:sp>
      <p:sp>
        <p:nvSpPr>
          <p:cNvPr id="364" name="Text Box364"/>
          <p:cNvSpPr txBox="1"/>
          <p:nvPr/>
        </p:nvSpPr>
        <p:spPr>
          <a:xfrm>
            <a:off x="387504" y="762456"/>
            <a:ext cx="138785"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48" dirty="0">
                <a:solidFill>
                  <a:srgbClr val="001537"/>
                </a:solidFill>
                <a:latin typeface="Arial"/>
                <a:ea typeface="Arial"/>
                <a:cs typeface="Arial"/>
              </a:rPr>
              <a:t>19</a:t>
            </a:r>
            <a:endParaRPr lang="en-US" altLang="zh-CN" sz="800">
              <a:latin typeface="Arial"/>
              <a:ea typeface="Arial"/>
              <a:cs typeface="Arial"/>
            </a:endParaRPr>
          </a:p>
        </p:txBody>
      </p:sp>
      <p:sp>
        <p:nvSpPr>
          <p:cNvPr id="365" name="Text Box365"/>
          <p:cNvSpPr txBox="1"/>
          <p:nvPr/>
        </p:nvSpPr>
        <p:spPr>
          <a:xfrm>
            <a:off x="914400" y="670327"/>
            <a:ext cx="1333995" cy="388849"/>
          </a:xfrm>
          <a:prstGeom prst="rect">
            <a:avLst/>
          </a:prstGeom>
        </p:spPr>
        <p:txBody>
          <a:bodyPr wrap="square" lIns="0" tIns="0" rIns="0" rtlCol="0">
            <a:spAutoFit/>
          </a:bodyPr>
          <a:lstStyle/>
          <a:p>
            <a:pPr algn="l">
              <a:lnSpc>
                <a:spcPts val="0"/>
              </a:lnSpc>
            </a:pPr>
            <a:endParaRPr/>
          </a:p>
          <a:p>
            <a:pPr algn="l" rtl="0">
              <a:lnSpc>
                <a:spcPts val="3062"/>
              </a:lnSpc>
            </a:pPr>
            <a:r>
              <a:rPr lang="en-US" altLang="zh-CN" sz="2100" b="1" spc="108" dirty="0">
                <a:solidFill>
                  <a:srgbClr val="1FAD91"/>
                </a:solidFill>
                <a:latin typeface="Arial"/>
                <a:ea typeface="Arial"/>
                <a:cs typeface="Arial"/>
              </a:rPr>
              <a:t>Overview</a:t>
            </a:r>
            <a:endParaRPr lang="en-US" altLang="zh-CN" sz="2100">
              <a:latin typeface="Arial"/>
              <a:ea typeface="Arial"/>
              <a:cs typeface="Arial"/>
            </a:endParaRPr>
          </a:p>
        </p:txBody>
      </p:sp>
      <p:sp>
        <p:nvSpPr>
          <p:cNvPr id="366" name="Text Box366"/>
          <p:cNvSpPr txBox="1"/>
          <p:nvPr/>
        </p:nvSpPr>
        <p:spPr>
          <a:xfrm>
            <a:off x="914400" y="1219487"/>
            <a:ext cx="3851777" cy="693763"/>
          </a:xfrm>
          <a:prstGeom prst="rect">
            <a:avLst/>
          </a:prstGeom>
        </p:spPr>
        <p:txBody>
          <a:bodyPr wrap="square" lIns="0" tIns="0" rIns="0" rtlCol="0">
            <a:spAutoFit/>
          </a:bodyPr>
          <a:lstStyle/>
          <a:p>
            <a:pPr algn="l">
              <a:lnSpc>
                <a:spcPts val="0"/>
              </a:lnSpc>
            </a:pPr>
            <a:endParaRPr/>
          </a:p>
          <a:p>
            <a:pPr algn="l" rtl="0">
              <a:lnSpc>
                <a:spcPts val="1366"/>
              </a:lnSpc>
            </a:pPr>
            <a:r>
              <a:rPr lang="en-US" altLang="zh-CN" sz="900" spc="67" dirty="0">
                <a:solidFill>
                  <a:srgbClr val="152038"/>
                </a:solidFill>
                <a:latin typeface="Arial"/>
                <a:ea typeface="Arial"/>
                <a:cs typeface="Arial"/>
              </a:rPr>
              <a:t>Iconography</a:t>
            </a:r>
            <a:r>
              <a:rPr lang="en-US" altLang="zh-CN" sz="900" spc="-69" dirty="0">
                <a:solidFill>
                  <a:srgbClr val="152038"/>
                </a:solidFill>
                <a:latin typeface="Arial"/>
                <a:ea typeface="Arial"/>
                <a:cs typeface="Arial"/>
              </a:rPr>
              <a:t> </a:t>
            </a:r>
            <a:r>
              <a:rPr lang="en-US" altLang="zh-CN" sz="900" spc="93" dirty="0">
                <a:solidFill>
                  <a:srgbClr val="152038"/>
                </a:solidFill>
                <a:latin typeface="Arial"/>
                <a:ea typeface="Arial"/>
                <a:cs typeface="Arial"/>
              </a:rPr>
              <a:t>can</a:t>
            </a:r>
            <a:r>
              <a:rPr lang="en-US" altLang="zh-CN" sz="900" spc="-97" dirty="0">
                <a:solidFill>
                  <a:srgbClr val="152038"/>
                </a:solidFill>
                <a:latin typeface="Arial"/>
                <a:ea typeface="Arial"/>
                <a:cs typeface="Arial"/>
              </a:rPr>
              <a:t> </a:t>
            </a:r>
            <a:r>
              <a:rPr lang="en-US" altLang="zh-CN" sz="900" spc="83" dirty="0">
                <a:solidFill>
                  <a:srgbClr val="152038"/>
                </a:solidFill>
                <a:latin typeface="Arial"/>
                <a:ea typeface="Arial"/>
                <a:cs typeface="Arial"/>
              </a:rPr>
              <a:t>be</a:t>
            </a:r>
            <a:r>
              <a:rPr lang="en-US" altLang="zh-CN" sz="900" spc="-86" dirty="0">
                <a:solidFill>
                  <a:srgbClr val="152038"/>
                </a:solidFill>
                <a:latin typeface="Arial"/>
                <a:ea typeface="Arial"/>
                <a:cs typeface="Arial"/>
              </a:rPr>
              <a:t> </a:t>
            </a:r>
            <a:r>
              <a:rPr lang="en-US" altLang="zh-CN" sz="900" spc="71" dirty="0">
                <a:solidFill>
                  <a:srgbClr val="152038"/>
                </a:solidFill>
                <a:latin typeface="Arial"/>
                <a:ea typeface="Arial"/>
                <a:cs typeface="Arial"/>
              </a:rPr>
              <a:t>applied</a:t>
            </a:r>
            <a:r>
              <a:rPr lang="en-US" altLang="zh-CN" sz="900" spc="-72" dirty="0">
                <a:solidFill>
                  <a:srgbClr val="152038"/>
                </a:solidFill>
                <a:latin typeface="Arial"/>
                <a:ea typeface="Arial"/>
                <a:cs typeface="Arial"/>
              </a:rPr>
              <a:t> </a:t>
            </a:r>
            <a:r>
              <a:rPr lang="en-US" altLang="zh-CN" sz="900" spc="74" dirty="0">
                <a:solidFill>
                  <a:srgbClr val="152038"/>
                </a:solidFill>
                <a:latin typeface="Arial"/>
                <a:ea typeface="Arial"/>
                <a:cs typeface="Arial"/>
              </a:rPr>
              <a:t>to</a:t>
            </a:r>
            <a:r>
              <a:rPr lang="en-US" altLang="zh-CN" sz="900" spc="-78" dirty="0">
                <a:solidFill>
                  <a:srgbClr val="152038"/>
                </a:solidFill>
                <a:latin typeface="Arial"/>
                <a:ea typeface="Arial"/>
                <a:cs typeface="Arial"/>
              </a:rPr>
              <a:t> </a:t>
            </a:r>
            <a:r>
              <a:rPr lang="en-US" altLang="zh-CN" sz="900" spc="60" dirty="0">
                <a:solidFill>
                  <a:srgbClr val="152038"/>
                </a:solidFill>
                <a:latin typeface="Arial"/>
                <a:ea typeface="Arial"/>
                <a:cs typeface="Arial"/>
              </a:rPr>
              <a:t>help</a:t>
            </a:r>
            <a:r>
              <a:rPr lang="en-US" altLang="zh-CN" sz="900" spc="-62" dirty="0">
                <a:solidFill>
                  <a:srgbClr val="152038"/>
                </a:solidFill>
                <a:latin typeface="Arial"/>
                <a:ea typeface="Arial"/>
                <a:cs typeface="Arial"/>
              </a:rPr>
              <a:t> </a:t>
            </a:r>
            <a:r>
              <a:rPr lang="en-US" altLang="zh-CN" sz="900" spc="80" dirty="0">
                <a:solidFill>
                  <a:srgbClr val="152038"/>
                </a:solidFill>
                <a:latin typeface="Arial"/>
                <a:ea typeface="Arial"/>
                <a:cs typeface="Arial"/>
              </a:rPr>
              <a:t>make</a:t>
            </a:r>
            <a:r>
              <a:rPr lang="en-US" altLang="zh-CN" sz="900" spc="-85" dirty="0">
                <a:solidFill>
                  <a:srgbClr val="152038"/>
                </a:solidFill>
                <a:latin typeface="Arial"/>
                <a:ea typeface="Arial"/>
                <a:cs typeface="Arial"/>
              </a:rPr>
              <a:t> </a:t>
            </a:r>
            <a:r>
              <a:rPr lang="en-US" altLang="zh-CN" sz="900" spc="69" dirty="0">
                <a:solidFill>
                  <a:srgbClr val="152038"/>
                </a:solidFill>
                <a:latin typeface="Arial"/>
                <a:ea typeface="Arial"/>
                <a:cs typeface="Arial"/>
              </a:rPr>
              <a:t>complex</a:t>
            </a:r>
            <a:r>
              <a:rPr lang="en-US" altLang="zh-CN" sz="900" spc="-70" dirty="0">
                <a:solidFill>
                  <a:srgbClr val="152038"/>
                </a:solidFill>
                <a:latin typeface="Arial"/>
                <a:ea typeface="Arial"/>
                <a:cs typeface="Arial"/>
              </a:rPr>
              <a:t> </a:t>
            </a:r>
            <a:r>
              <a:rPr lang="en-US" altLang="zh-CN" sz="900" spc="74" dirty="0">
                <a:solidFill>
                  <a:srgbClr val="152038"/>
                </a:solidFill>
                <a:latin typeface="Arial"/>
                <a:ea typeface="Arial"/>
                <a:cs typeface="Arial"/>
              </a:rPr>
              <a:t>content</a:t>
            </a:r>
            <a:r>
              <a:rPr lang="en-US" altLang="zh-CN" sz="900" spc="-78" dirty="0">
                <a:solidFill>
                  <a:srgbClr val="152038"/>
                </a:solidFill>
                <a:latin typeface="Arial"/>
                <a:ea typeface="Arial"/>
                <a:cs typeface="Arial"/>
              </a:rPr>
              <a:t> </a:t>
            </a:r>
            <a:r>
              <a:rPr lang="en-US" altLang="zh-CN" sz="900" spc="83" dirty="0">
                <a:solidFill>
                  <a:srgbClr val="152038"/>
                </a:solidFill>
                <a:latin typeface="Arial"/>
                <a:ea typeface="Arial"/>
                <a:cs typeface="Arial"/>
              </a:rPr>
              <a:t>more</a:t>
            </a:r>
            <a:r>
              <a:rPr lang="en-US" altLang="zh-CN" sz="900" spc="-82" dirty="0">
                <a:solidFill>
                  <a:srgbClr val="152038"/>
                </a:solidFill>
                <a:latin typeface="Arial"/>
                <a:ea typeface="Arial"/>
                <a:cs typeface="Arial"/>
              </a:rPr>
              <a:t> </a:t>
            </a:r>
            <a:r>
              <a:rPr lang="en-US" altLang="zh-CN" sz="900" spc="41" dirty="0">
                <a:solidFill>
                  <a:srgbClr val="152038"/>
                </a:solidFill>
                <a:latin typeface="Arial"/>
                <a:ea typeface="Arial"/>
                <a:cs typeface="Arial"/>
              </a:rPr>
              <a:t>digestible.</a:t>
            </a:r>
            <a:r>
              <a:rPr lang="en-US" altLang="zh-CN" sz="900" spc="-44" dirty="0">
                <a:solidFill>
                  <a:srgbClr val="152038"/>
                </a:solidFill>
                <a:latin typeface="Arial"/>
                <a:ea typeface="Arial"/>
                <a:cs typeface="Arial"/>
              </a:rPr>
              <a:t> </a:t>
            </a:r>
            <a:r>
              <a:rPr lang="en-US" altLang="zh-CN" sz="900" spc="13" dirty="0">
                <a:solidFill>
                  <a:srgbClr val="152038"/>
                </a:solidFill>
                <a:latin typeface="Arial"/>
                <a:ea typeface="Arial"/>
                <a:cs typeface="Arial"/>
              </a:rPr>
              <a:t>It</a:t>
            </a:r>
            <a:r>
              <a:rPr lang="en-US" altLang="zh-CN" sz="900" spc="-16" dirty="0">
                <a:solidFill>
                  <a:srgbClr val="152038"/>
                </a:solidFill>
                <a:latin typeface="Arial"/>
                <a:ea typeface="Arial"/>
                <a:cs typeface="Arial"/>
              </a:rPr>
              <a:t> </a:t>
            </a:r>
            <a:r>
              <a:rPr lang="en-US" altLang="zh-CN" sz="900" spc="8" dirty="0">
                <a:solidFill>
                  <a:srgbClr val="152038"/>
                </a:solidFill>
                <a:latin typeface="Arial"/>
                <a:ea typeface="Arial"/>
                <a:cs typeface="Arial"/>
              </a:rPr>
              <a:t>is</a:t>
            </a:r>
            <a:r>
              <a:rPr lang="en-US" altLang="zh-CN" sz="900" spc="-12" dirty="0">
                <a:solidFill>
                  <a:srgbClr val="152038"/>
                </a:solidFill>
                <a:latin typeface="Arial"/>
                <a:ea typeface="Arial"/>
                <a:cs typeface="Arial"/>
              </a:rPr>
              <a:t> </a:t>
            </a:r>
            <a:r>
              <a:rPr lang="en-US" altLang="zh-CN" sz="900" spc="65" dirty="0">
                <a:solidFill>
                  <a:srgbClr val="152038"/>
                </a:solidFill>
                <a:latin typeface="Arial"/>
                <a:ea typeface="Arial"/>
                <a:cs typeface="Arial"/>
              </a:rPr>
              <a:t>imperative</a:t>
            </a:r>
            <a:r>
              <a:rPr lang="en-US" altLang="zh-CN" sz="900" spc="-65" dirty="0">
                <a:solidFill>
                  <a:srgbClr val="152038"/>
                </a:solidFill>
                <a:latin typeface="Arial"/>
                <a:ea typeface="Arial"/>
                <a:cs typeface="Arial"/>
              </a:rPr>
              <a:t> </a:t>
            </a:r>
            <a:r>
              <a:rPr lang="en-US" altLang="zh-CN" sz="900" spc="79" dirty="0">
                <a:solidFill>
                  <a:srgbClr val="152038"/>
                </a:solidFill>
                <a:latin typeface="Arial"/>
                <a:ea typeface="Arial"/>
                <a:cs typeface="Arial"/>
              </a:rPr>
              <a:t>that</a:t>
            </a:r>
            <a:r>
              <a:rPr lang="en-US" altLang="zh-CN" sz="900" spc="-81" dirty="0">
                <a:solidFill>
                  <a:srgbClr val="152038"/>
                </a:solidFill>
                <a:latin typeface="Arial"/>
                <a:ea typeface="Arial"/>
                <a:cs typeface="Arial"/>
              </a:rPr>
              <a:t> </a:t>
            </a:r>
            <a:r>
              <a:rPr lang="en-US" altLang="zh-CN" sz="900" spc="72" dirty="0">
                <a:solidFill>
                  <a:srgbClr val="152038"/>
                </a:solidFill>
                <a:latin typeface="Arial"/>
                <a:ea typeface="Arial"/>
                <a:cs typeface="Arial"/>
              </a:rPr>
              <a:t>iconography</a:t>
            </a:r>
            <a:r>
              <a:rPr lang="en-US" altLang="zh-CN" sz="900" spc="-79" dirty="0">
                <a:solidFill>
                  <a:srgbClr val="152038"/>
                </a:solidFill>
                <a:latin typeface="Arial"/>
                <a:ea typeface="Arial"/>
                <a:cs typeface="Arial"/>
              </a:rPr>
              <a:t> </a:t>
            </a:r>
            <a:r>
              <a:rPr lang="en-US" altLang="zh-CN" sz="900" spc="83" dirty="0">
                <a:solidFill>
                  <a:srgbClr val="152038"/>
                </a:solidFill>
                <a:latin typeface="Arial"/>
                <a:ea typeface="Arial"/>
                <a:cs typeface="Arial"/>
              </a:rPr>
              <a:t>be</a:t>
            </a:r>
            <a:r>
              <a:rPr lang="en-US" altLang="zh-CN" sz="900" spc="-86" dirty="0">
                <a:solidFill>
                  <a:srgbClr val="152038"/>
                </a:solidFill>
                <a:latin typeface="Arial"/>
                <a:ea typeface="Arial"/>
                <a:cs typeface="Arial"/>
              </a:rPr>
              <a:t> </a:t>
            </a:r>
            <a:r>
              <a:rPr lang="en-US" altLang="zh-CN" sz="900" spc="71" dirty="0">
                <a:solidFill>
                  <a:srgbClr val="152038"/>
                </a:solidFill>
                <a:latin typeface="Arial"/>
                <a:ea typeface="Arial"/>
                <a:cs typeface="Arial"/>
              </a:rPr>
              <a:t>applied</a:t>
            </a:r>
            <a:r>
              <a:rPr lang="en-US" altLang="zh-CN" sz="900" spc="-72" dirty="0">
                <a:solidFill>
                  <a:srgbClr val="152038"/>
                </a:solidFill>
                <a:latin typeface="Arial"/>
                <a:ea typeface="Arial"/>
                <a:cs typeface="Arial"/>
              </a:rPr>
              <a:t> </a:t>
            </a:r>
            <a:r>
              <a:rPr lang="en-US" altLang="zh-CN" sz="900" spc="49" dirty="0">
                <a:solidFill>
                  <a:srgbClr val="152038"/>
                </a:solidFill>
                <a:latin typeface="Arial"/>
                <a:ea typeface="Arial"/>
                <a:cs typeface="Arial"/>
              </a:rPr>
              <a:t>consistently</a:t>
            </a:r>
            <a:r>
              <a:rPr lang="en-US" altLang="zh-CN" sz="900" spc="-49"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51" dirty="0">
                <a:solidFill>
                  <a:srgbClr val="152038"/>
                </a:solidFill>
                <a:latin typeface="Arial"/>
                <a:ea typeface="Arial"/>
                <a:cs typeface="Arial"/>
              </a:rPr>
              <a:t>intentionally</a:t>
            </a:r>
            <a:r>
              <a:rPr lang="en-US" altLang="zh-CN" sz="900" spc="-61" dirty="0">
                <a:solidFill>
                  <a:srgbClr val="152038"/>
                </a:solidFill>
                <a:latin typeface="Arial"/>
                <a:ea typeface="Arial"/>
                <a:cs typeface="Arial"/>
              </a:rPr>
              <a:t> </a:t>
            </a:r>
            <a:r>
              <a:rPr lang="en-US" altLang="zh-CN" sz="900" spc="55" dirty="0">
                <a:solidFill>
                  <a:srgbClr val="152038"/>
                </a:solidFill>
                <a:latin typeface="Arial"/>
                <a:ea typeface="Arial"/>
                <a:cs typeface="Arial"/>
              </a:rPr>
              <a:t>across</a:t>
            </a:r>
            <a:r>
              <a:rPr lang="en-US" altLang="zh-CN" sz="900" spc="-58" dirty="0">
                <a:solidFill>
                  <a:srgbClr val="152038"/>
                </a:solidFill>
                <a:latin typeface="Arial"/>
                <a:ea typeface="Arial"/>
                <a:cs typeface="Arial"/>
              </a:rPr>
              <a:t> </a:t>
            </a:r>
            <a:r>
              <a:rPr lang="en-US" altLang="zh-CN" sz="900" spc="54" dirty="0">
                <a:solidFill>
                  <a:srgbClr val="152038"/>
                </a:solidFill>
                <a:latin typeface="Arial"/>
                <a:ea typeface="Arial"/>
                <a:cs typeface="Arial"/>
              </a:rPr>
              <a:t>different</a:t>
            </a:r>
            <a:r>
              <a:rPr lang="en-US" altLang="zh-CN" sz="900" spc="-61" dirty="0">
                <a:solidFill>
                  <a:srgbClr val="152038"/>
                </a:solidFill>
                <a:latin typeface="Arial"/>
                <a:ea typeface="Arial"/>
                <a:cs typeface="Arial"/>
              </a:rPr>
              <a:t> </a:t>
            </a:r>
            <a:r>
              <a:rPr lang="en-US" altLang="zh-CN" sz="900" spc="25" dirty="0">
                <a:solidFill>
                  <a:srgbClr val="152038"/>
                </a:solidFill>
                <a:latin typeface="Arial"/>
                <a:ea typeface="Arial"/>
                <a:cs typeface="Arial"/>
              </a:rPr>
              <a:t>assets.</a:t>
            </a:r>
            <a:r>
              <a:rPr lang="en-US" altLang="zh-CN" sz="900" spc="-26" dirty="0">
                <a:solidFill>
                  <a:srgbClr val="152038"/>
                </a:solidFill>
                <a:latin typeface="Arial"/>
                <a:ea typeface="Arial"/>
                <a:cs typeface="Arial"/>
              </a:rPr>
              <a:t> </a:t>
            </a:r>
            <a:r>
              <a:rPr lang="en-US" altLang="zh-CN" sz="900" spc="43" dirty="0">
                <a:solidFill>
                  <a:srgbClr val="152038"/>
                </a:solidFill>
                <a:latin typeface="Arial"/>
                <a:ea typeface="Arial"/>
                <a:cs typeface="Arial"/>
              </a:rPr>
              <a:t>Icons</a:t>
            </a:r>
            <a:r>
              <a:rPr lang="en-US" altLang="zh-CN" sz="900" spc="-48" dirty="0">
                <a:solidFill>
                  <a:srgbClr val="152038"/>
                </a:solidFill>
                <a:latin typeface="Arial"/>
                <a:ea typeface="Arial"/>
                <a:cs typeface="Arial"/>
              </a:rPr>
              <a:t> </a:t>
            </a:r>
            <a:r>
              <a:rPr lang="en-US" altLang="zh-CN" sz="900" spc="56" dirty="0">
                <a:solidFill>
                  <a:srgbClr val="152038"/>
                </a:solidFill>
                <a:latin typeface="Arial"/>
                <a:ea typeface="Arial"/>
                <a:cs typeface="Arial"/>
              </a:rPr>
              <a:t>should</a:t>
            </a:r>
            <a:r>
              <a:rPr lang="en-US" altLang="zh-CN" sz="900" spc="-58" dirty="0">
                <a:solidFill>
                  <a:srgbClr val="152038"/>
                </a:solidFill>
                <a:latin typeface="Arial"/>
                <a:ea typeface="Arial"/>
                <a:cs typeface="Arial"/>
              </a:rPr>
              <a:t> </a:t>
            </a:r>
            <a:r>
              <a:rPr lang="en-US" altLang="zh-CN" sz="900" spc="20" dirty="0">
                <a:solidFill>
                  <a:srgbClr val="152038"/>
                </a:solidFill>
                <a:latin typeface="Arial"/>
                <a:ea typeface="Arial"/>
                <a:cs typeface="Arial"/>
              </a:rPr>
              <a:t>still</a:t>
            </a:r>
            <a:r>
              <a:rPr lang="en-US" altLang="zh-CN" sz="900" spc="-26" dirty="0">
                <a:solidFill>
                  <a:srgbClr val="152038"/>
                </a:solidFill>
                <a:latin typeface="Arial"/>
                <a:ea typeface="Arial"/>
                <a:cs typeface="Arial"/>
              </a:rPr>
              <a:t> </a:t>
            </a:r>
            <a:r>
              <a:rPr lang="en-US" altLang="zh-CN" sz="900" spc="83" dirty="0">
                <a:solidFill>
                  <a:srgbClr val="152038"/>
                </a:solidFill>
                <a:latin typeface="Arial"/>
                <a:ea typeface="Arial"/>
                <a:cs typeface="Arial"/>
              </a:rPr>
              <a:t>be</a:t>
            </a:r>
            <a:r>
              <a:rPr lang="en-US" altLang="zh-CN" sz="900" spc="-87" dirty="0">
                <a:solidFill>
                  <a:srgbClr val="152038"/>
                </a:solidFill>
                <a:latin typeface="Arial"/>
                <a:ea typeface="Arial"/>
                <a:cs typeface="Arial"/>
              </a:rPr>
              <a:t> </a:t>
            </a:r>
            <a:r>
              <a:rPr lang="en-US" altLang="zh-CN" sz="900" spc="50" dirty="0">
                <a:solidFill>
                  <a:srgbClr val="152038"/>
                </a:solidFill>
                <a:latin typeface="Arial"/>
                <a:ea typeface="Arial"/>
                <a:cs typeface="Arial"/>
              </a:rPr>
              <a:t>legible</a:t>
            </a:r>
            <a:r>
              <a:rPr lang="en-US" altLang="zh-CN" sz="900" spc="-49" dirty="0">
                <a:solidFill>
                  <a:srgbClr val="152038"/>
                </a:solidFill>
                <a:latin typeface="Arial"/>
                <a:ea typeface="Arial"/>
                <a:cs typeface="Arial"/>
              </a:rPr>
              <a:t> </a:t>
            </a:r>
            <a:r>
              <a:rPr lang="en-US" altLang="zh-CN" sz="900" spc="89" dirty="0">
                <a:solidFill>
                  <a:srgbClr val="152038"/>
                </a:solidFill>
                <a:latin typeface="Arial"/>
                <a:ea typeface="Arial"/>
                <a:cs typeface="Arial"/>
              </a:rPr>
              <a:t>at</a:t>
            </a:r>
            <a:r>
              <a:rPr lang="en-US" altLang="zh-CN" sz="900" spc="-93" dirty="0">
                <a:solidFill>
                  <a:srgbClr val="152038"/>
                </a:solidFill>
                <a:latin typeface="Arial"/>
                <a:ea typeface="Arial"/>
                <a:cs typeface="Arial"/>
              </a:rPr>
              <a:t> </a:t>
            </a:r>
            <a:r>
              <a:rPr lang="en-US" altLang="zh-CN" sz="900" spc="55" dirty="0">
                <a:solidFill>
                  <a:srgbClr val="152038"/>
                </a:solidFill>
                <a:latin typeface="Arial"/>
                <a:ea typeface="Arial"/>
                <a:cs typeface="Arial"/>
              </a:rPr>
              <a:t>smaller</a:t>
            </a:r>
            <a:r>
              <a:rPr lang="en-US" altLang="zh-CN" sz="900" spc="-60" dirty="0">
                <a:solidFill>
                  <a:srgbClr val="152038"/>
                </a:solidFill>
                <a:latin typeface="Arial"/>
                <a:ea typeface="Arial"/>
                <a:cs typeface="Arial"/>
              </a:rPr>
              <a:t> </a:t>
            </a:r>
            <a:r>
              <a:rPr lang="en-US" altLang="zh-CN" sz="900" spc="-9" dirty="0">
                <a:solidFill>
                  <a:srgbClr val="152038"/>
                </a:solidFill>
                <a:latin typeface="Arial"/>
                <a:ea typeface="Arial"/>
                <a:cs typeface="Arial"/>
              </a:rPr>
              <a:t>sizes.</a:t>
            </a:r>
            <a:endParaRPr lang="en-US" altLang="zh-CN" sz="900">
              <a:latin typeface="Arial"/>
              <a:ea typeface="Arial"/>
              <a:cs typeface="Arial"/>
            </a:endParaRPr>
          </a:p>
        </p:txBody>
      </p:sp>
      <p:sp>
        <p:nvSpPr>
          <p:cNvPr id="367" name="Text Box367"/>
          <p:cNvSpPr txBox="1"/>
          <p:nvPr/>
        </p:nvSpPr>
        <p:spPr>
          <a:xfrm>
            <a:off x="5251450" y="1219487"/>
            <a:ext cx="3809486" cy="515963"/>
          </a:xfrm>
          <a:prstGeom prst="rect">
            <a:avLst/>
          </a:prstGeom>
        </p:spPr>
        <p:txBody>
          <a:bodyPr wrap="square" lIns="0" tIns="0" rIns="0" rtlCol="0">
            <a:spAutoFit/>
          </a:bodyPr>
          <a:lstStyle/>
          <a:p>
            <a:pPr algn="l">
              <a:lnSpc>
                <a:spcPts val="0"/>
              </a:lnSpc>
            </a:pPr>
            <a:endParaRPr/>
          </a:p>
          <a:p>
            <a:pPr algn="just" rtl="0">
              <a:lnSpc>
                <a:spcPts val="1354"/>
              </a:lnSpc>
            </a:pPr>
            <a:r>
              <a:rPr lang="en-US" altLang="zh-CN" sz="900" spc="46" dirty="0">
                <a:solidFill>
                  <a:srgbClr val="152038"/>
                </a:solidFill>
                <a:latin typeface="Arial"/>
                <a:ea typeface="Arial"/>
                <a:cs typeface="Arial"/>
              </a:rPr>
              <a:t>AmpliFund</a:t>
            </a:r>
            <a:r>
              <a:rPr lang="en-US" altLang="zh-CN" sz="900" spc="-29" dirty="0">
                <a:solidFill>
                  <a:srgbClr val="152038"/>
                </a:solidFill>
                <a:latin typeface="Arial"/>
                <a:ea typeface="Arial"/>
                <a:cs typeface="Arial"/>
              </a:rPr>
              <a:t>’s</a:t>
            </a:r>
            <a:r>
              <a:rPr lang="en-US" altLang="zh-CN" sz="900" dirty="0">
                <a:solidFill>
                  <a:srgbClr val="152038"/>
                </a:solidFill>
                <a:latin typeface="Arial"/>
                <a:ea typeface="Arial"/>
                <a:cs typeface="Arial"/>
              </a:rPr>
              <a:t> </a:t>
            </a:r>
            <a:r>
              <a:rPr lang="en-US" altLang="zh-CN" sz="900" spc="63" dirty="0">
                <a:solidFill>
                  <a:srgbClr val="152038"/>
                </a:solidFill>
                <a:latin typeface="Arial"/>
                <a:ea typeface="Arial"/>
                <a:cs typeface="Arial"/>
              </a:rPr>
              <a:t>icon</a:t>
            </a:r>
            <a:r>
              <a:rPr lang="en-US" altLang="zh-CN" sz="900" spc="-68" dirty="0">
                <a:solidFill>
                  <a:srgbClr val="152038"/>
                </a:solidFill>
                <a:latin typeface="Arial"/>
                <a:ea typeface="Arial"/>
                <a:cs typeface="Arial"/>
              </a:rPr>
              <a:t> </a:t>
            </a:r>
            <a:r>
              <a:rPr lang="en-US" altLang="zh-CN" sz="900" spc="79" dirty="0">
                <a:solidFill>
                  <a:srgbClr val="152038"/>
                </a:solidFill>
                <a:latin typeface="Arial"/>
                <a:ea typeface="Arial"/>
                <a:cs typeface="Arial"/>
              </a:rPr>
              <a:t>language</a:t>
            </a:r>
            <a:r>
              <a:rPr lang="en-US" altLang="zh-CN" sz="900" spc="-83" dirty="0">
                <a:solidFill>
                  <a:srgbClr val="152038"/>
                </a:solidFill>
                <a:latin typeface="Arial"/>
                <a:ea typeface="Arial"/>
                <a:cs typeface="Arial"/>
              </a:rPr>
              <a:t> </a:t>
            </a:r>
            <a:r>
              <a:rPr lang="en-US" altLang="zh-CN" sz="900" spc="8" dirty="0">
                <a:solidFill>
                  <a:srgbClr val="152038"/>
                </a:solidFill>
                <a:latin typeface="Arial"/>
                <a:ea typeface="Arial"/>
                <a:cs typeface="Arial"/>
              </a:rPr>
              <a:t>is</a:t>
            </a:r>
            <a:r>
              <a:rPr lang="en-US" altLang="zh-CN" sz="900" spc="-12" dirty="0">
                <a:solidFill>
                  <a:srgbClr val="152038"/>
                </a:solidFill>
                <a:latin typeface="Arial"/>
                <a:ea typeface="Arial"/>
                <a:cs typeface="Arial"/>
              </a:rPr>
              <a:t> </a:t>
            </a:r>
            <a:r>
              <a:rPr lang="en-US" altLang="zh-CN" sz="900" spc="55" dirty="0">
                <a:solidFill>
                  <a:srgbClr val="152038"/>
                </a:solidFill>
                <a:latin typeface="Arial"/>
                <a:ea typeface="Arial"/>
                <a:cs typeface="Arial"/>
              </a:rPr>
              <a:t>minimal,</a:t>
            </a:r>
            <a:r>
              <a:rPr lang="en-US" altLang="zh-CN" sz="900" spc="-58" dirty="0">
                <a:solidFill>
                  <a:srgbClr val="152038"/>
                </a:solidFill>
                <a:latin typeface="Arial"/>
                <a:ea typeface="Arial"/>
                <a:cs typeface="Arial"/>
              </a:rPr>
              <a:t> </a:t>
            </a:r>
            <a:r>
              <a:rPr lang="en-US" altLang="zh-CN" sz="900" spc="57" dirty="0">
                <a:solidFill>
                  <a:srgbClr val="152038"/>
                </a:solidFill>
                <a:latin typeface="Arial"/>
                <a:ea typeface="Arial"/>
                <a:cs typeface="Arial"/>
              </a:rPr>
              <a:t>flat</a:t>
            </a:r>
            <a:r>
              <a:rPr lang="en-US" altLang="zh-CN" sz="900" spc="-62"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43" dirty="0">
                <a:solidFill>
                  <a:srgbClr val="152038"/>
                </a:solidFill>
                <a:latin typeface="Arial"/>
                <a:ea typeface="Arial"/>
                <a:cs typeface="Arial"/>
              </a:rPr>
              <a:t>clean.</a:t>
            </a:r>
            <a:r>
              <a:rPr lang="en-US" altLang="zh-CN" sz="900" spc="-47" dirty="0">
                <a:solidFill>
                  <a:srgbClr val="152038"/>
                </a:solidFill>
                <a:latin typeface="Arial"/>
                <a:ea typeface="Arial"/>
                <a:cs typeface="Arial"/>
              </a:rPr>
              <a:t> </a:t>
            </a:r>
            <a:r>
              <a:rPr lang="en-US" altLang="zh-CN" sz="900" spc="0" dirty="0">
                <a:solidFill>
                  <a:srgbClr val="152038"/>
                </a:solidFill>
                <a:latin typeface="Arial"/>
                <a:ea typeface="Arial"/>
                <a:cs typeface="Arial"/>
              </a:rPr>
              <a:t>If</a:t>
            </a:r>
            <a:r>
              <a:rPr lang="en-US" altLang="zh-CN" sz="900" dirty="0">
                <a:solidFill>
                  <a:srgbClr val="152038"/>
                </a:solidFill>
                <a:latin typeface="Arial"/>
                <a:ea typeface="Arial"/>
                <a:cs typeface="Arial"/>
              </a:rPr>
              <a:t> </a:t>
            </a:r>
            <a:r>
              <a:rPr lang="en-US" altLang="zh-CN" sz="900" spc="61" dirty="0">
                <a:solidFill>
                  <a:srgbClr val="152038"/>
                </a:solidFill>
                <a:latin typeface="Arial"/>
                <a:ea typeface="Arial"/>
                <a:cs typeface="Arial"/>
              </a:rPr>
              <a:t>you</a:t>
            </a:r>
            <a:r>
              <a:rPr lang="en-US" altLang="zh-CN" sz="900" spc="-66" dirty="0">
                <a:solidFill>
                  <a:srgbClr val="152038"/>
                </a:solidFill>
                <a:latin typeface="Arial"/>
                <a:ea typeface="Arial"/>
                <a:cs typeface="Arial"/>
              </a:rPr>
              <a:t> </a:t>
            </a:r>
            <a:r>
              <a:rPr lang="en-US" altLang="zh-CN" sz="900" spc="59" dirty="0">
                <a:solidFill>
                  <a:srgbClr val="152038"/>
                </a:solidFill>
                <a:latin typeface="Arial"/>
                <a:ea typeface="Arial"/>
                <a:cs typeface="Arial"/>
              </a:rPr>
              <a:t>build</a:t>
            </a:r>
            <a:r>
              <a:rPr lang="en-US" altLang="zh-CN" sz="900" spc="-62" dirty="0">
                <a:solidFill>
                  <a:srgbClr val="152038"/>
                </a:solidFill>
                <a:latin typeface="Arial"/>
                <a:ea typeface="Arial"/>
                <a:cs typeface="Arial"/>
              </a:rPr>
              <a:t> </a:t>
            </a:r>
            <a:r>
              <a:rPr lang="en-US" altLang="zh-CN" sz="900" spc="107" dirty="0">
                <a:solidFill>
                  <a:srgbClr val="152038"/>
                </a:solidFill>
                <a:latin typeface="Arial"/>
                <a:ea typeface="Arial"/>
                <a:cs typeface="Arial"/>
              </a:rPr>
              <a:t>a</a:t>
            </a:r>
            <a:r>
              <a:rPr lang="en-US" altLang="zh-CN" sz="900" spc="-107" dirty="0">
                <a:solidFill>
                  <a:srgbClr val="152038"/>
                </a:solidFill>
                <a:latin typeface="Arial"/>
                <a:ea typeface="Arial"/>
                <a:cs typeface="Arial"/>
              </a:rPr>
              <a:t> </a:t>
            </a:r>
            <a:r>
              <a:rPr lang="en-US" altLang="zh-CN" sz="900" spc="71" dirty="0">
                <a:solidFill>
                  <a:srgbClr val="152038"/>
                </a:solidFill>
                <a:latin typeface="Arial"/>
                <a:ea typeface="Arial"/>
                <a:cs typeface="Arial"/>
              </a:rPr>
              <a:t>new</a:t>
            </a:r>
            <a:r>
              <a:rPr lang="en-US" altLang="zh-CN" sz="900" spc="-75" dirty="0">
                <a:solidFill>
                  <a:srgbClr val="152038"/>
                </a:solidFill>
                <a:latin typeface="Arial"/>
                <a:ea typeface="Arial"/>
                <a:cs typeface="Arial"/>
              </a:rPr>
              <a:t> </a:t>
            </a:r>
            <a:r>
              <a:rPr lang="en-US" altLang="zh-CN" sz="900" spc="32" dirty="0">
                <a:solidFill>
                  <a:srgbClr val="152038"/>
                </a:solidFill>
                <a:latin typeface="Arial"/>
                <a:ea typeface="Arial"/>
                <a:cs typeface="Arial"/>
              </a:rPr>
              <a:t>icon,</a:t>
            </a:r>
            <a:r>
              <a:rPr lang="en-US" altLang="zh-CN" sz="900" spc="-35" dirty="0">
                <a:solidFill>
                  <a:srgbClr val="152038"/>
                </a:solidFill>
                <a:latin typeface="Arial"/>
                <a:ea typeface="Arial"/>
                <a:cs typeface="Arial"/>
              </a:rPr>
              <a:t> </a:t>
            </a:r>
            <a:r>
              <a:rPr lang="en-US" altLang="zh-CN" sz="900" spc="74" dirty="0">
                <a:solidFill>
                  <a:srgbClr val="152038"/>
                </a:solidFill>
                <a:latin typeface="Arial"/>
                <a:ea typeface="Arial"/>
                <a:cs typeface="Arial"/>
              </a:rPr>
              <a:t>apply</a:t>
            </a:r>
            <a:r>
              <a:rPr lang="en-US" altLang="zh-CN" sz="900" spc="-80" dirty="0">
                <a:solidFill>
                  <a:srgbClr val="152038"/>
                </a:solidFill>
                <a:latin typeface="Arial"/>
                <a:ea typeface="Arial"/>
                <a:cs typeface="Arial"/>
              </a:rPr>
              <a:t> </a:t>
            </a:r>
            <a:r>
              <a:rPr lang="en-US" altLang="zh-CN" sz="900" spc="54" dirty="0">
                <a:solidFill>
                  <a:srgbClr val="152038"/>
                </a:solidFill>
                <a:latin typeface="Arial"/>
                <a:ea typeface="Arial"/>
                <a:cs typeface="Arial"/>
              </a:rPr>
              <a:t>consistent</a:t>
            </a:r>
            <a:r>
              <a:rPr lang="en-US" altLang="zh-CN" sz="900" spc="-56" dirty="0">
                <a:solidFill>
                  <a:srgbClr val="152038"/>
                </a:solidFill>
                <a:latin typeface="Arial"/>
                <a:ea typeface="Arial"/>
                <a:cs typeface="Arial"/>
              </a:rPr>
              <a:t> </a:t>
            </a:r>
            <a:r>
              <a:rPr lang="en-US" altLang="zh-CN" sz="900" spc="37" dirty="0">
                <a:solidFill>
                  <a:srgbClr val="152038"/>
                </a:solidFill>
                <a:latin typeface="Arial"/>
                <a:ea typeface="Arial"/>
                <a:cs typeface="Arial"/>
              </a:rPr>
              <a:t>stroke</a:t>
            </a:r>
            <a:r>
              <a:rPr lang="en-US" altLang="zh-CN" sz="900" spc="-38" dirty="0">
                <a:solidFill>
                  <a:srgbClr val="152038"/>
                </a:solidFill>
                <a:latin typeface="Arial"/>
                <a:ea typeface="Arial"/>
                <a:cs typeface="Arial"/>
              </a:rPr>
              <a:t> </a:t>
            </a:r>
            <a:r>
              <a:rPr lang="en-US" altLang="zh-CN" sz="900" spc="58" dirty="0">
                <a:solidFill>
                  <a:srgbClr val="152038"/>
                </a:solidFill>
                <a:latin typeface="Arial"/>
                <a:ea typeface="Arial"/>
                <a:cs typeface="Arial"/>
              </a:rPr>
              <a:t>weights</a:t>
            </a:r>
            <a:r>
              <a:rPr lang="en-US" altLang="zh-CN" sz="900" spc="-63" dirty="0">
                <a:solidFill>
                  <a:srgbClr val="152038"/>
                </a:solidFill>
                <a:latin typeface="Arial"/>
                <a:ea typeface="Arial"/>
                <a:cs typeface="Arial"/>
              </a:rPr>
              <a:t> </a:t>
            </a:r>
            <a:r>
              <a:rPr lang="en-US" altLang="zh-CN" sz="900" spc="94" dirty="0">
                <a:solidFill>
                  <a:srgbClr val="152038"/>
                </a:solidFill>
                <a:latin typeface="Arial"/>
                <a:ea typeface="Arial"/>
                <a:cs typeface="Arial"/>
              </a:rPr>
              <a:t>and</a:t>
            </a:r>
            <a:r>
              <a:rPr lang="en-US" altLang="zh-CN" sz="900" spc="-96" dirty="0">
                <a:solidFill>
                  <a:srgbClr val="152038"/>
                </a:solidFill>
                <a:latin typeface="Arial"/>
                <a:ea typeface="Arial"/>
                <a:cs typeface="Arial"/>
              </a:rPr>
              <a:t> </a:t>
            </a:r>
            <a:r>
              <a:rPr lang="en-US" altLang="zh-CN" sz="900" spc="68" dirty="0">
                <a:solidFill>
                  <a:srgbClr val="152038"/>
                </a:solidFill>
                <a:latin typeface="Arial"/>
                <a:ea typeface="Arial"/>
                <a:cs typeface="Arial"/>
              </a:rPr>
              <a:t>compositional</a:t>
            </a:r>
            <a:r>
              <a:rPr lang="en-US" altLang="zh-CN" sz="900" spc="-71" dirty="0">
                <a:solidFill>
                  <a:srgbClr val="152038"/>
                </a:solidFill>
                <a:latin typeface="Arial"/>
                <a:ea typeface="Arial"/>
                <a:cs typeface="Arial"/>
              </a:rPr>
              <a:t> </a:t>
            </a:r>
            <a:r>
              <a:rPr lang="en-US" altLang="zh-CN" sz="900" spc="57" dirty="0">
                <a:solidFill>
                  <a:srgbClr val="152038"/>
                </a:solidFill>
                <a:latin typeface="Arial"/>
                <a:ea typeface="Arial"/>
                <a:cs typeface="Arial"/>
              </a:rPr>
              <a:t>scale</a:t>
            </a:r>
            <a:r>
              <a:rPr lang="en-US" altLang="zh-CN" sz="900" spc="-59" dirty="0">
                <a:solidFill>
                  <a:srgbClr val="152038"/>
                </a:solidFill>
                <a:latin typeface="Arial"/>
                <a:ea typeface="Arial"/>
                <a:cs typeface="Arial"/>
              </a:rPr>
              <a:t> </a:t>
            </a:r>
            <a:r>
              <a:rPr lang="en-US" altLang="zh-CN" sz="900" spc="55" dirty="0">
                <a:solidFill>
                  <a:srgbClr val="152038"/>
                </a:solidFill>
                <a:latin typeface="Arial"/>
                <a:ea typeface="Arial"/>
                <a:cs typeface="Arial"/>
              </a:rPr>
              <a:t>across</a:t>
            </a:r>
            <a:r>
              <a:rPr lang="en-US" altLang="zh-CN" sz="900" spc="-58" dirty="0">
                <a:solidFill>
                  <a:srgbClr val="152038"/>
                </a:solidFill>
                <a:latin typeface="Arial"/>
                <a:ea typeface="Arial"/>
                <a:cs typeface="Arial"/>
              </a:rPr>
              <a:t> </a:t>
            </a:r>
            <a:r>
              <a:rPr lang="en-US" altLang="zh-CN" sz="900" spc="66" dirty="0">
                <a:solidFill>
                  <a:srgbClr val="152038"/>
                </a:solidFill>
                <a:latin typeface="Arial"/>
                <a:ea typeface="Arial"/>
                <a:cs typeface="Arial"/>
              </a:rPr>
              <a:t>the</a:t>
            </a:r>
            <a:r>
              <a:rPr lang="en-US" altLang="zh-CN" sz="900" spc="-68" dirty="0">
                <a:solidFill>
                  <a:srgbClr val="152038"/>
                </a:solidFill>
                <a:latin typeface="Arial"/>
                <a:ea typeface="Arial"/>
                <a:cs typeface="Arial"/>
              </a:rPr>
              <a:t> </a:t>
            </a:r>
            <a:r>
              <a:rPr lang="en-US" altLang="zh-CN" sz="900" spc="64" dirty="0">
                <a:solidFill>
                  <a:srgbClr val="152038"/>
                </a:solidFill>
                <a:latin typeface="Arial"/>
                <a:ea typeface="Arial"/>
                <a:cs typeface="Arial"/>
              </a:rPr>
              <a:t>icon</a:t>
            </a:r>
            <a:r>
              <a:rPr lang="en-US" altLang="zh-CN" sz="900" spc="-69" dirty="0">
                <a:solidFill>
                  <a:srgbClr val="152038"/>
                </a:solidFill>
                <a:latin typeface="Arial"/>
                <a:ea typeface="Arial"/>
                <a:cs typeface="Arial"/>
              </a:rPr>
              <a:t> </a:t>
            </a:r>
            <a:r>
              <a:rPr lang="en-US" altLang="zh-CN" sz="900" spc="13" dirty="0">
                <a:solidFill>
                  <a:srgbClr val="152038"/>
                </a:solidFill>
                <a:latin typeface="Arial"/>
                <a:ea typeface="Arial"/>
                <a:cs typeface="Arial"/>
              </a:rPr>
              <a:t>set.</a:t>
            </a:r>
            <a:r>
              <a:rPr lang="en-US" altLang="zh-CN" sz="900" spc="-16" dirty="0">
                <a:solidFill>
                  <a:srgbClr val="152038"/>
                </a:solidFill>
                <a:latin typeface="Arial"/>
                <a:ea typeface="Arial"/>
                <a:cs typeface="Arial"/>
              </a:rPr>
              <a:t> </a:t>
            </a:r>
            <a:r>
              <a:rPr lang="en-US" altLang="zh-CN" sz="900" spc="51" dirty="0">
                <a:solidFill>
                  <a:srgbClr val="152038"/>
                </a:solidFill>
                <a:latin typeface="Arial"/>
                <a:ea typeface="Arial"/>
                <a:cs typeface="Arial"/>
              </a:rPr>
              <a:t>Icon</a:t>
            </a:r>
            <a:r>
              <a:rPr lang="en-US" altLang="zh-CN" sz="900" spc="-54" dirty="0">
                <a:solidFill>
                  <a:srgbClr val="152038"/>
                </a:solidFill>
                <a:latin typeface="Arial"/>
                <a:ea typeface="Arial"/>
                <a:cs typeface="Arial"/>
              </a:rPr>
              <a:t> </a:t>
            </a:r>
            <a:r>
              <a:rPr lang="en-US" altLang="zh-CN" sz="900" spc="57" dirty="0">
                <a:solidFill>
                  <a:srgbClr val="152038"/>
                </a:solidFill>
                <a:latin typeface="Arial"/>
                <a:ea typeface="Arial"/>
                <a:cs typeface="Arial"/>
              </a:rPr>
              <a:t>source</a:t>
            </a:r>
            <a:r>
              <a:rPr lang="en-US" altLang="zh-CN" sz="900" spc="-60" dirty="0">
                <a:solidFill>
                  <a:srgbClr val="152038"/>
                </a:solidFill>
                <a:latin typeface="Arial"/>
                <a:ea typeface="Arial"/>
                <a:cs typeface="Arial"/>
              </a:rPr>
              <a:t> </a:t>
            </a:r>
            <a:r>
              <a:rPr lang="en-US" altLang="zh-CN" sz="900" spc="25" dirty="0">
                <a:solidFill>
                  <a:srgbClr val="152038"/>
                </a:solidFill>
                <a:latin typeface="Arial"/>
                <a:ea typeface="Arial"/>
                <a:cs typeface="Arial"/>
              </a:rPr>
              <a:t>files</a:t>
            </a:r>
            <a:r>
              <a:rPr lang="en-US" altLang="zh-CN" sz="900" spc="-30" dirty="0">
                <a:solidFill>
                  <a:srgbClr val="152038"/>
                </a:solidFill>
                <a:latin typeface="Arial"/>
                <a:ea typeface="Arial"/>
                <a:cs typeface="Arial"/>
              </a:rPr>
              <a:t> </a:t>
            </a:r>
            <a:r>
              <a:rPr lang="en-US" altLang="zh-CN" sz="900" spc="93" dirty="0">
                <a:solidFill>
                  <a:srgbClr val="152038"/>
                </a:solidFill>
                <a:latin typeface="Arial"/>
                <a:ea typeface="Arial"/>
                <a:cs typeface="Arial"/>
              </a:rPr>
              <a:t>can</a:t>
            </a:r>
            <a:r>
              <a:rPr lang="en-US" altLang="zh-CN" sz="900" spc="-98" dirty="0">
                <a:solidFill>
                  <a:srgbClr val="152038"/>
                </a:solidFill>
                <a:latin typeface="Arial"/>
                <a:ea typeface="Arial"/>
                <a:cs typeface="Arial"/>
              </a:rPr>
              <a:t> </a:t>
            </a:r>
            <a:r>
              <a:rPr lang="en-US" altLang="zh-CN" sz="900" spc="83" dirty="0">
                <a:solidFill>
                  <a:srgbClr val="152038"/>
                </a:solidFill>
                <a:latin typeface="Arial"/>
                <a:ea typeface="Arial"/>
                <a:cs typeface="Arial"/>
              </a:rPr>
              <a:t>be</a:t>
            </a:r>
            <a:r>
              <a:rPr lang="en-US" altLang="zh-CN" sz="900" spc="-86" dirty="0">
                <a:solidFill>
                  <a:srgbClr val="152038"/>
                </a:solidFill>
                <a:latin typeface="Arial"/>
                <a:ea typeface="Arial"/>
                <a:cs typeface="Arial"/>
              </a:rPr>
              <a:t> </a:t>
            </a:r>
            <a:r>
              <a:rPr lang="en-US" altLang="zh-CN" sz="900" spc="73" dirty="0">
                <a:solidFill>
                  <a:srgbClr val="152038"/>
                </a:solidFill>
                <a:latin typeface="Arial"/>
                <a:ea typeface="Arial"/>
                <a:cs typeface="Arial"/>
              </a:rPr>
              <a:t>found</a:t>
            </a:r>
            <a:r>
              <a:rPr lang="en-US" altLang="zh-CN" sz="900" spc="-77" dirty="0">
                <a:solidFill>
                  <a:srgbClr val="152038"/>
                </a:solidFill>
                <a:latin typeface="Arial"/>
                <a:ea typeface="Arial"/>
                <a:cs typeface="Arial"/>
              </a:rPr>
              <a:t> </a:t>
            </a:r>
            <a:r>
              <a:rPr lang="en-US" altLang="zh-CN" sz="900" b="1" spc="50" dirty="0">
                <a:solidFill>
                  <a:srgbClr val="31499D"/>
                </a:solidFill>
                <a:latin typeface="Arial"/>
                <a:ea typeface="Arial"/>
                <a:cs typeface="Arial"/>
              </a:rPr>
              <a:t>here</a:t>
            </a:r>
            <a:r>
              <a:rPr lang="en-US" altLang="zh-CN" sz="900" spc="-137" dirty="0">
                <a:solidFill>
                  <a:srgbClr val="152038"/>
                </a:solidFill>
                <a:latin typeface="Arial"/>
                <a:ea typeface="Arial"/>
                <a:cs typeface="Arial"/>
              </a:rPr>
              <a:t>.</a:t>
            </a:r>
            <a:endParaRPr lang="en-US" altLang="zh-CN" sz="900">
              <a:latin typeface="Arial"/>
              <a:ea typeface="Arial"/>
              <a:cs typeface="Arial"/>
            </a:endParaRPr>
          </a:p>
        </p:txBody>
      </p:sp>
      <p:sp>
        <p:nvSpPr>
          <p:cNvPr id="2" name="Slide Number Placeholder 1">
            <a:extLst>
              <a:ext uri="{FF2B5EF4-FFF2-40B4-BE49-F238E27FC236}">
                <a16:creationId xmlns:a16="http://schemas.microsoft.com/office/drawing/2014/main" id="{BEFB52DF-F27F-424F-AF47-B041160F2E8A}"/>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 name="Image61"/>
          <p:cNvPicPr>
            <a:picLocks noChangeAspect="1"/>
          </p:cNvPicPr>
          <p:nvPr/>
        </p:nvPicPr>
        <p:blipFill>
          <a:blip r:embed="rId2"/>
          <a:stretch>
            <a:fillRect/>
          </a:stretch>
        </p:blipFill>
        <p:spPr>
          <a:xfrm>
            <a:off x="0" y="0"/>
            <a:ext cx="10058400" cy="7772400"/>
          </a:xfrm>
          <a:prstGeom prst="rect">
            <a:avLst/>
          </a:prstGeom>
          <a:noFill/>
        </p:spPr>
      </p:pic>
      <p:sp>
        <p:nvSpPr>
          <p:cNvPr id="7" name="Path2">
            <a:extLst>
              <a:ext uri="{FF2B5EF4-FFF2-40B4-BE49-F238E27FC236}">
                <a16:creationId xmlns:a16="http://schemas.microsoft.com/office/drawing/2014/main" id="{7001C00D-E30F-4CB3-B26A-5ABCD49A74D4}"/>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gradFill flip="none" rotWithShape="1">
            <a:gsLst>
              <a:gs pos="0">
                <a:srgbClr val="755DD5"/>
              </a:gs>
              <a:gs pos="44000">
                <a:srgbClr val="6B63D4"/>
              </a:gs>
              <a:gs pos="100000">
                <a:srgbClr val="3F82D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endParaRPr>
          </a:p>
        </p:txBody>
      </p:sp>
      <p:sp>
        <p:nvSpPr>
          <p:cNvPr id="62" name="Text Box62"/>
          <p:cNvSpPr txBox="1"/>
          <p:nvPr/>
        </p:nvSpPr>
        <p:spPr>
          <a:xfrm>
            <a:off x="418746" y="762456"/>
            <a:ext cx="76301" cy="187039"/>
          </a:xfrm>
          <a:prstGeom prst="rect">
            <a:avLst/>
          </a:prstGeom>
        </p:spPr>
        <p:txBody>
          <a:bodyPr wrap="square" lIns="0" tIns="0" rIns="0" rtlCol="0">
            <a:spAutoFit/>
          </a:bodyPr>
          <a:lstStyle/>
          <a:p>
            <a:pPr algn="l">
              <a:lnSpc>
                <a:spcPts val="0"/>
              </a:lnSpc>
            </a:pPr>
            <a:endParaRPr>
              <a:latin typeface="Montserrat" panose="00000500000000000000" pitchFamily="2" charset="0"/>
            </a:endParaRPr>
          </a:p>
          <a:p>
            <a:pPr algn="l" rtl="0">
              <a:lnSpc>
                <a:spcPts val="1166"/>
              </a:lnSpc>
            </a:pPr>
            <a:r>
              <a:rPr lang="en-US" altLang="zh-CN" sz="800" b="1" spc="-144" dirty="0">
                <a:solidFill>
                  <a:srgbClr val="FFFFFF"/>
                </a:solidFill>
                <a:latin typeface="Montserrat" panose="00000500000000000000" pitchFamily="2" charset="0"/>
                <a:ea typeface="Arial"/>
                <a:cs typeface="Arial"/>
              </a:rPr>
              <a:t>1</a:t>
            </a:r>
            <a:endParaRPr lang="en-US" altLang="zh-CN" sz="800">
              <a:latin typeface="Montserrat" panose="00000500000000000000" pitchFamily="2" charset="0"/>
              <a:ea typeface="Arial"/>
              <a:cs typeface="Arial"/>
            </a:endParaRPr>
          </a:p>
        </p:txBody>
      </p:sp>
      <p:sp>
        <p:nvSpPr>
          <p:cNvPr id="8" name="Rectangle: Rounded Corners 7">
            <a:extLst>
              <a:ext uri="{FF2B5EF4-FFF2-40B4-BE49-F238E27FC236}">
                <a16:creationId xmlns:a16="http://schemas.microsoft.com/office/drawing/2014/main" id="{27DC392F-956D-47A9-B5EA-BA1B8E703CDC}"/>
              </a:ext>
            </a:extLst>
          </p:cNvPr>
          <p:cNvSpPr/>
          <p:nvPr/>
        </p:nvSpPr>
        <p:spPr>
          <a:xfrm>
            <a:off x="-2387624" y="1298704"/>
            <a:ext cx="11066512" cy="3811632"/>
          </a:xfrm>
          <a:prstGeom prst="roundRect">
            <a:avLst>
              <a:gd name="adj" fmla="val 50000"/>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3" name="Text Box63"/>
          <p:cNvSpPr txBox="1"/>
          <p:nvPr/>
        </p:nvSpPr>
        <p:spPr>
          <a:xfrm>
            <a:off x="914400" y="2478312"/>
            <a:ext cx="6131024" cy="1367426"/>
          </a:xfrm>
          <a:prstGeom prst="rect">
            <a:avLst/>
          </a:prstGeom>
        </p:spPr>
        <p:txBody>
          <a:bodyPr wrap="square" lIns="0" tIns="0" rIns="0" rtlCol="0">
            <a:spAutoFit/>
          </a:bodyPr>
          <a:lstStyle/>
          <a:p>
            <a:pPr algn="l">
              <a:lnSpc>
                <a:spcPts val="0"/>
              </a:lnSpc>
            </a:pPr>
            <a:endParaRPr lang="en-US" dirty="0">
              <a:latin typeface="Montserrat" panose="00000500000000000000" pitchFamily="2" charset="0"/>
            </a:endParaRPr>
          </a:p>
          <a:p>
            <a:pPr algn="l" rtl="0">
              <a:lnSpc>
                <a:spcPts val="11227"/>
              </a:lnSpc>
            </a:pPr>
            <a:r>
              <a:rPr lang="en-US" altLang="zh-CN" sz="7700" b="1" dirty="0" err="1">
                <a:solidFill>
                  <a:srgbClr val="FFFFFF"/>
                </a:solidFill>
                <a:latin typeface="Montserrat" panose="00000500000000000000" pitchFamily="2" charset="0"/>
                <a:ea typeface="Arial"/>
                <a:cs typeface="Arial"/>
              </a:rPr>
              <a:t>Ejemplos</a:t>
            </a:r>
            <a:endParaRPr lang="en-US" altLang="zh-CN" sz="7700" dirty="0">
              <a:latin typeface="Montserrat" panose="00000500000000000000" pitchFamily="2" charset="0"/>
              <a:ea typeface="Arial"/>
              <a:cs typeface="Arial"/>
            </a:endParaRPr>
          </a:p>
        </p:txBody>
      </p:sp>
      <p:sp>
        <p:nvSpPr>
          <p:cNvPr id="9" name="Text Box10">
            <a:extLst>
              <a:ext uri="{FF2B5EF4-FFF2-40B4-BE49-F238E27FC236}">
                <a16:creationId xmlns:a16="http://schemas.microsoft.com/office/drawing/2014/main" id="{EC073F5D-EEAD-4405-81A7-0FD5B9853492}"/>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solidFill>
                <a:latin typeface="Montserrat" panose="00000500000000000000" pitchFamily="2" charset="0"/>
                <a:ea typeface="Arial"/>
                <a:cs typeface="Poppins" panose="00000500000000000000" pitchFamily="2" charset="0"/>
              </a:rPr>
              <a:t>Livery</a:t>
            </a:r>
            <a:r>
              <a:rPr lang="en-US" altLang="zh-CN" sz="800" spc="-44" dirty="0">
                <a:solidFill>
                  <a:schemeClr val="bg1"/>
                </a:solidFill>
                <a:latin typeface="Montserrat" panose="00000500000000000000" pitchFamily="2" charset="0"/>
                <a:ea typeface="Arial"/>
                <a:cs typeface="Poppins" panose="00000500000000000000" pitchFamily="2" charset="0"/>
              </a:rPr>
              <a:t> </a:t>
            </a:r>
            <a:r>
              <a:rPr lang="en-US" altLang="zh-CN" sz="800" spc="28" dirty="0">
                <a:solidFill>
                  <a:schemeClr val="bg1"/>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solidFill>
              <a:latin typeface="Montserrat" panose="00000500000000000000" pitchFamily="2" charset="0"/>
              <a:ea typeface="Arial"/>
              <a:cs typeface="Poppins" panose="00000500000000000000" pitchFamily="2" charset="0"/>
            </a:endParaRPr>
          </a:p>
        </p:txBody>
      </p:sp>
      <p:pic>
        <p:nvPicPr>
          <p:cNvPr id="2" name="Picture 1">
            <a:extLst>
              <a:ext uri="{FF2B5EF4-FFF2-40B4-BE49-F238E27FC236}">
                <a16:creationId xmlns:a16="http://schemas.microsoft.com/office/drawing/2014/main" id="{1EC6D6CE-9C73-43DB-95AA-B7D32F019994}"/>
              </a:ext>
            </a:extLst>
          </p:cNvPr>
          <p:cNvPicPr>
            <a:picLocks noChangeAspect="1"/>
          </p:cNvPicPr>
          <p:nvPr/>
        </p:nvPicPr>
        <p:blipFill>
          <a:blip r:embed="rId3"/>
          <a:stretch>
            <a:fillRect/>
          </a:stretch>
        </p:blipFill>
        <p:spPr>
          <a:xfrm>
            <a:off x="10140287" y="0"/>
            <a:ext cx="2035426" cy="4038337"/>
          </a:xfrm>
          <a:prstGeom prst="rect">
            <a:avLst/>
          </a:prstGeom>
        </p:spPr>
      </p:pic>
      <p:sp>
        <p:nvSpPr>
          <p:cNvPr id="3" name="Slide Number Placeholder 2">
            <a:extLst>
              <a:ext uri="{FF2B5EF4-FFF2-40B4-BE49-F238E27FC236}">
                <a16:creationId xmlns:a16="http://schemas.microsoft.com/office/drawing/2014/main" id="{A77061E9-D8C2-46AF-AEA4-51C8347BFC69}"/>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1990371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 name="Path373"/>
          <p:cNvSpPr/>
          <p:nvPr/>
        </p:nvSpPr>
        <p:spPr>
          <a:xfrm>
            <a:off x="907097" y="2584768"/>
            <a:ext cx="9157653" cy="16510"/>
          </a:xfrm>
          <a:custGeom>
            <a:avLst/>
            <a:gdLst/>
            <a:ahLst/>
            <a:cxnLst/>
            <a:rect l="l" t="t" r="r" b="b"/>
            <a:pathLst>
              <a:path w="9157653" h="16510">
                <a:moveTo>
                  <a:pt x="6350" y="8255"/>
                </a:moveTo>
                <a:lnTo>
                  <a:pt x="9151304" y="8255"/>
                </a:lnTo>
              </a:path>
            </a:pathLst>
          </a:custGeom>
          <a:solidFill>
            <a:srgbClr val="000000">
              <a:alpha val="0"/>
            </a:srgbClr>
          </a:solidFill>
          <a:ln w="1905" cap="sq">
            <a:solidFill>
              <a:srgbClr val="878593"/>
            </a:solidFill>
            <a:prstDash val="solid"/>
          </a:ln>
        </p:spPr>
        <p:txBody>
          <a:bodyPr rtlCol="0" anchor="ctr"/>
          <a:lstStyle/>
          <a:p>
            <a:pPr algn="ctr"/>
            <a:endParaRPr lang="en-US" altLang="zh-CN"/>
          </a:p>
        </p:txBody>
      </p:sp>
      <p:pic>
        <p:nvPicPr>
          <p:cNvPr id="374" name="Image374"/>
          <p:cNvPicPr>
            <a:picLocks noChangeAspect="1"/>
          </p:cNvPicPr>
          <p:nvPr/>
        </p:nvPicPr>
        <p:blipFill>
          <a:blip r:embed="rId2"/>
          <a:stretch>
            <a:fillRect/>
          </a:stretch>
        </p:blipFill>
        <p:spPr>
          <a:xfrm>
            <a:off x="0" y="2185124"/>
            <a:ext cx="10058400" cy="5587276"/>
          </a:xfrm>
          <a:prstGeom prst="rect">
            <a:avLst/>
          </a:prstGeom>
          <a:noFill/>
        </p:spPr>
      </p:pic>
      <p:sp>
        <p:nvSpPr>
          <p:cNvPr id="375" name="Text Box375"/>
          <p:cNvSpPr txBox="1"/>
          <p:nvPr/>
        </p:nvSpPr>
        <p:spPr>
          <a:xfrm>
            <a:off x="389739" y="762456"/>
            <a:ext cx="134315"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66" dirty="0">
                <a:solidFill>
                  <a:srgbClr val="001537"/>
                </a:solidFill>
                <a:latin typeface="Arial"/>
                <a:ea typeface="Arial"/>
                <a:cs typeface="Arial"/>
              </a:rPr>
              <a:t>21</a:t>
            </a:r>
            <a:endParaRPr lang="en-US" altLang="zh-CN" sz="800">
              <a:latin typeface="Arial"/>
              <a:ea typeface="Arial"/>
              <a:cs typeface="Arial"/>
            </a:endParaRPr>
          </a:p>
        </p:txBody>
      </p:sp>
      <p:sp>
        <p:nvSpPr>
          <p:cNvPr id="376" name="Text Box376"/>
          <p:cNvSpPr txBox="1"/>
          <p:nvPr/>
        </p:nvSpPr>
        <p:spPr>
          <a:xfrm>
            <a:off x="914400" y="670327"/>
            <a:ext cx="1164108" cy="388849"/>
          </a:xfrm>
          <a:prstGeom prst="rect">
            <a:avLst/>
          </a:prstGeom>
        </p:spPr>
        <p:txBody>
          <a:bodyPr wrap="square" lIns="0" tIns="0" rIns="0" rtlCol="0">
            <a:spAutoFit/>
          </a:bodyPr>
          <a:lstStyle/>
          <a:p>
            <a:pPr algn="l">
              <a:lnSpc>
                <a:spcPts val="0"/>
              </a:lnSpc>
            </a:pPr>
            <a:endParaRPr/>
          </a:p>
          <a:p>
            <a:pPr algn="l" rtl="0">
              <a:lnSpc>
                <a:spcPts val="3062"/>
              </a:lnSpc>
            </a:pPr>
            <a:r>
              <a:rPr lang="en-US" altLang="zh-CN" sz="2100" b="1" spc="116" dirty="0">
                <a:solidFill>
                  <a:srgbClr val="1FAD91"/>
                </a:solidFill>
                <a:latin typeface="Arial"/>
                <a:ea typeface="Arial"/>
                <a:cs typeface="Arial"/>
              </a:rPr>
              <a:t>Website</a:t>
            </a:r>
            <a:endParaRPr lang="en-US" altLang="zh-CN" sz="2100">
              <a:latin typeface="Arial"/>
              <a:ea typeface="Arial"/>
              <a:cs typeface="Arial"/>
            </a:endParaRPr>
          </a:p>
        </p:txBody>
      </p:sp>
      <p:sp>
        <p:nvSpPr>
          <p:cNvPr id="377" name="Text Box377"/>
          <p:cNvSpPr txBox="1"/>
          <p:nvPr/>
        </p:nvSpPr>
        <p:spPr>
          <a:xfrm rot="16200000">
            <a:off x="-367996" y="6255360"/>
            <a:ext cx="1646936" cy="142545"/>
          </a:xfrm>
          <a:prstGeom prst="rect">
            <a:avLst/>
          </a:prstGeom>
        </p:spPr>
        <p:txBody>
          <a:bodyPr wrap="square" lIns="0" tIns="0" rIns="0" rtlCol="0">
            <a:spAutoFit/>
          </a:bodyPr>
          <a:lstStyle/>
          <a:p>
            <a:pPr algn="l">
              <a:lnSpc>
                <a:spcPts val="0"/>
              </a:lnSpc>
            </a:pPr>
            <a:endParaRPr/>
          </a:p>
          <a:p>
            <a:pPr algn="l" rtl="0">
              <a:lnSpc>
                <a:spcPts val="1122"/>
              </a:lnSpc>
            </a:pPr>
            <a:r>
              <a:rPr lang="en-US" altLang="zh-CN" sz="800" spc="41" dirty="0">
                <a:solidFill>
                  <a:srgbClr val="FFFFFF"/>
                </a:solidFill>
                <a:latin typeface="Arial"/>
                <a:ea typeface="Arial"/>
                <a:cs typeface="Arial"/>
              </a:rPr>
              <a:t>AmpliFund</a:t>
            </a:r>
            <a:r>
              <a:rPr lang="en-US" altLang="zh-CN" sz="800" spc="-44" dirty="0">
                <a:solidFill>
                  <a:srgbClr val="FFFFFF"/>
                </a:solidFill>
                <a:latin typeface="Arial"/>
                <a:ea typeface="Arial"/>
                <a:cs typeface="Arial"/>
              </a:rPr>
              <a:t> </a:t>
            </a:r>
            <a:r>
              <a:rPr lang="en-US" altLang="zh-CN" sz="800" spc="28" dirty="0">
                <a:solidFill>
                  <a:srgbClr val="FFFFFF"/>
                </a:solidFill>
                <a:latin typeface="Arial"/>
                <a:ea typeface="Arial"/>
                <a:cs typeface="Arial"/>
              </a:rPr>
              <a:t>Visual</a:t>
            </a:r>
            <a:r>
              <a:rPr lang="en-US" altLang="zh-CN" sz="800" spc="-30" dirty="0">
                <a:solidFill>
                  <a:srgbClr val="FFFFFF"/>
                </a:solidFill>
                <a:latin typeface="Arial"/>
                <a:ea typeface="Arial"/>
                <a:cs typeface="Arial"/>
              </a:rPr>
              <a:t> </a:t>
            </a:r>
            <a:r>
              <a:rPr lang="en-US" altLang="zh-CN" sz="800" spc="44" dirty="0">
                <a:solidFill>
                  <a:srgbClr val="FFFFFF"/>
                </a:solidFill>
                <a:latin typeface="Arial"/>
                <a:ea typeface="Arial"/>
                <a:cs typeface="Arial"/>
              </a:rPr>
              <a:t>Brand</a:t>
            </a:r>
            <a:r>
              <a:rPr lang="en-US" altLang="zh-CN" sz="800" spc="-48" dirty="0">
                <a:solidFill>
                  <a:srgbClr val="FFFFFF"/>
                </a:solidFill>
                <a:latin typeface="Arial"/>
                <a:ea typeface="Arial"/>
                <a:cs typeface="Arial"/>
              </a:rPr>
              <a:t> </a:t>
            </a:r>
            <a:r>
              <a:rPr lang="en-US" altLang="zh-CN" sz="800" spc="42" dirty="0">
                <a:solidFill>
                  <a:srgbClr val="FFFFFF"/>
                </a:solidFill>
                <a:latin typeface="Arial"/>
                <a:ea typeface="Arial"/>
                <a:cs typeface="Arial"/>
              </a:rPr>
              <a:t>Identity</a:t>
            </a:r>
            <a:endParaRPr lang="en-US" altLang="zh-CN" sz="800">
              <a:latin typeface="Arial"/>
              <a:ea typeface="Arial"/>
              <a:cs typeface="Arial"/>
            </a:endParaRPr>
          </a:p>
        </p:txBody>
      </p:sp>
      <p:sp>
        <p:nvSpPr>
          <p:cNvPr id="2" name="Slide Number Placeholder 1">
            <a:extLst>
              <a:ext uri="{FF2B5EF4-FFF2-40B4-BE49-F238E27FC236}">
                <a16:creationId xmlns:a16="http://schemas.microsoft.com/office/drawing/2014/main" id="{DE97EE0E-523A-4392-9924-C7D1E901DAC2}"/>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 name="Path378"/>
          <p:cNvSpPr/>
          <p:nvPr/>
        </p:nvSpPr>
        <p:spPr>
          <a:xfrm>
            <a:off x="907097" y="2584768"/>
            <a:ext cx="9157653" cy="16510"/>
          </a:xfrm>
          <a:custGeom>
            <a:avLst/>
            <a:gdLst/>
            <a:ahLst/>
            <a:cxnLst/>
            <a:rect l="l" t="t" r="r" b="b"/>
            <a:pathLst>
              <a:path w="9157653" h="16510">
                <a:moveTo>
                  <a:pt x="6350" y="8255"/>
                </a:moveTo>
                <a:lnTo>
                  <a:pt x="9151304" y="8255"/>
                </a:lnTo>
              </a:path>
            </a:pathLst>
          </a:custGeom>
          <a:solidFill>
            <a:srgbClr val="000000">
              <a:alpha val="0"/>
            </a:srgbClr>
          </a:solidFill>
          <a:ln w="1905" cap="sq">
            <a:solidFill>
              <a:srgbClr val="878593"/>
            </a:solidFill>
            <a:prstDash val="solid"/>
          </a:ln>
        </p:spPr>
        <p:txBody>
          <a:bodyPr rtlCol="0" anchor="ctr"/>
          <a:lstStyle/>
          <a:p>
            <a:pPr algn="ctr"/>
            <a:endParaRPr lang="en-US" altLang="zh-CN"/>
          </a:p>
        </p:txBody>
      </p:sp>
      <p:pic>
        <p:nvPicPr>
          <p:cNvPr id="379" name="Image379"/>
          <p:cNvPicPr>
            <a:picLocks noChangeAspect="1"/>
          </p:cNvPicPr>
          <p:nvPr/>
        </p:nvPicPr>
        <p:blipFill>
          <a:blip r:embed="rId2"/>
          <a:stretch>
            <a:fillRect/>
          </a:stretch>
        </p:blipFill>
        <p:spPr>
          <a:xfrm>
            <a:off x="0" y="1479068"/>
            <a:ext cx="10058400" cy="6293332"/>
          </a:xfrm>
          <a:prstGeom prst="rect">
            <a:avLst/>
          </a:prstGeom>
          <a:noFill/>
        </p:spPr>
      </p:pic>
      <p:grpSp>
        <p:nvGrpSpPr>
          <p:cNvPr id="380" name="Group380"/>
          <p:cNvGrpSpPr/>
          <p:nvPr/>
        </p:nvGrpSpPr>
        <p:grpSpPr>
          <a:xfrm>
            <a:off x="1552009" y="1595437"/>
            <a:ext cx="7182983" cy="2691827"/>
            <a:chOff x="1552009" y="1595437"/>
            <a:chExt cx="7182983" cy="2691827"/>
          </a:xfrm>
        </p:grpSpPr>
        <p:pic>
          <p:nvPicPr>
            <p:cNvPr id="381" name="Image381"/>
            <p:cNvPicPr>
              <a:picLocks noChangeAspect="1"/>
            </p:cNvPicPr>
            <p:nvPr/>
          </p:nvPicPr>
          <p:blipFill>
            <a:blip r:embed="rId3"/>
            <a:stretch>
              <a:fillRect/>
            </a:stretch>
          </p:blipFill>
          <p:spPr>
            <a:xfrm>
              <a:off x="1552009" y="1595437"/>
              <a:ext cx="3483541" cy="2691827"/>
            </a:xfrm>
            <a:prstGeom prst="rect">
              <a:avLst/>
            </a:prstGeom>
            <a:noFill/>
          </p:spPr>
        </p:pic>
        <p:pic>
          <p:nvPicPr>
            <p:cNvPr id="382" name="Image382"/>
            <p:cNvPicPr>
              <a:picLocks noChangeAspect="1"/>
            </p:cNvPicPr>
            <p:nvPr/>
          </p:nvPicPr>
          <p:blipFill>
            <a:blip r:embed="rId4"/>
            <a:stretch>
              <a:fillRect/>
            </a:stretch>
          </p:blipFill>
          <p:spPr>
            <a:xfrm>
              <a:off x="5251451" y="1595437"/>
              <a:ext cx="3483541" cy="2691827"/>
            </a:xfrm>
            <a:prstGeom prst="rect">
              <a:avLst/>
            </a:prstGeom>
            <a:noFill/>
          </p:spPr>
        </p:pic>
      </p:grpSp>
      <p:pic>
        <p:nvPicPr>
          <p:cNvPr id="383" name="Image383"/>
          <p:cNvPicPr>
            <a:picLocks noChangeAspect="1"/>
          </p:cNvPicPr>
          <p:nvPr/>
        </p:nvPicPr>
        <p:blipFill>
          <a:blip r:embed="rId5"/>
          <a:stretch>
            <a:fillRect/>
          </a:stretch>
        </p:blipFill>
        <p:spPr>
          <a:xfrm>
            <a:off x="1480182" y="4461333"/>
            <a:ext cx="3549018" cy="2742423"/>
          </a:xfrm>
          <a:prstGeom prst="rect">
            <a:avLst/>
          </a:prstGeom>
          <a:noFill/>
        </p:spPr>
      </p:pic>
      <p:pic>
        <p:nvPicPr>
          <p:cNvPr id="384" name="Image384"/>
          <p:cNvPicPr>
            <a:picLocks noChangeAspect="1"/>
          </p:cNvPicPr>
          <p:nvPr/>
        </p:nvPicPr>
        <p:blipFill>
          <a:blip r:embed="rId6"/>
          <a:stretch>
            <a:fillRect/>
          </a:stretch>
        </p:blipFill>
        <p:spPr>
          <a:xfrm>
            <a:off x="5251450" y="4461333"/>
            <a:ext cx="3549018" cy="2742423"/>
          </a:xfrm>
          <a:prstGeom prst="rect">
            <a:avLst/>
          </a:prstGeom>
          <a:noFill/>
        </p:spPr>
      </p:pic>
      <p:sp>
        <p:nvSpPr>
          <p:cNvPr id="385" name="Text Box385"/>
          <p:cNvSpPr txBox="1"/>
          <p:nvPr/>
        </p:nvSpPr>
        <p:spPr>
          <a:xfrm rot="16200000">
            <a:off x="-367996" y="6255360"/>
            <a:ext cx="1646936" cy="142545"/>
          </a:xfrm>
          <a:prstGeom prst="rect">
            <a:avLst/>
          </a:prstGeom>
        </p:spPr>
        <p:txBody>
          <a:bodyPr wrap="square" lIns="0" tIns="0" rIns="0" rtlCol="0">
            <a:spAutoFit/>
          </a:bodyPr>
          <a:lstStyle/>
          <a:p>
            <a:pPr algn="l">
              <a:lnSpc>
                <a:spcPts val="0"/>
              </a:lnSpc>
            </a:pPr>
            <a:endParaRPr/>
          </a:p>
          <a:p>
            <a:pPr algn="l" rtl="0">
              <a:lnSpc>
                <a:spcPts val="1122"/>
              </a:lnSpc>
            </a:pPr>
            <a:r>
              <a:rPr lang="en-US" altLang="zh-CN" sz="800" spc="41" dirty="0">
                <a:solidFill>
                  <a:srgbClr val="878593"/>
                </a:solidFill>
                <a:effectLst>
                  <a:outerShdw blurRad="38100" dist="38100" dir="2700000" algn="tl">
                    <a:srgbClr val="000000">
                      <a:alpha val="43137"/>
                    </a:srgbClr>
                  </a:outerShdw>
                </a:effectLst>
                <a:latin typeface="Arial"/>
                <a:ea typeface="Arial"/>
                <a:cs typeface="Arial"/>
              </a:rPr>
              <a:t>AmpliFund</a:t>
            </a:r>
            <a:r>
              <a:rPr lang="en-US" altLang="zh-CN" sz="800" spc="-44" dirty="0">
                <a:solidFill>
                  <a:srgbClr val="878593"/>
                </a:solidFill>
                <a:effectLst>
                  <a:outerShdw blurRad="38100" dist="38100" dir="2700000" algn="tl">
                    <a:srgbClr val="000000">
                      <a:alpha val="43137"/>
                    </a:srgbClr>
                  </a:outerShdw>
                </a:effectLst>
                <a:latin typeface="Arial"/>
                <a:ea typeface="Arial"/>
                <a:cs typeface="Arial"/>
              </a:rPr>
              <a:t> </a:t>
            </a:r>
            <a:r>
              <a:rPr lang="en-US" altLang="zh-CN" sz="800" spc="28" dirty="0">
                <a:solidFill>
                  <a:srgbClr val="878593"/>
                </a:solidFill>
                <a:effectLst>
                  <a:outerShdw blurRad="38100" dist="38100" dir="2700000" algn="tl">
                    <a:srgbClr val="000000">
                      <a:alpha val="43137"/>
                    </a:srgbClr>
                  </a:outerShdw>
                </a:effectLst>
                <a:latin typeface="Arial"/>
                <a:ea typeface="Arial"/>
                <a:cs typeface="Arial"/>
              </a:rPr>
              <a:t>Visual</a:t>
            </a:r>
            <a:r>
              <a:rPr lang="en-US" altLang="zh-CN" sz="800" spc="-30" dirty="0">
                <a:solidFill>
                  <a:srgbClr val="878593"/>
                </a:solidFill>
                <a:effectLst>
                  <a:outerShdw blurRad="38100" dist="38100" dir="2700000" algn="tl">
                    <a:srgbClr val="000000">
                      <a:alpha val="43137"/>
                    </a:srgbClr>
                  </a:outerShdw>
                </a:effectLst>
                <a:latin typeface="Arial"/>
                <a:ea typeface="Arial"/>
                <a:cs typeface="Arial"/>
              </a:rPr>
              <a:t> </a:t>
            </a:r>
            <a:r>
              <a:rPr lang="en-US" altLang="zh-CN" sz="800" spc="44" dirty="0">
                <a:solidFill>
                  <a:srgbClr val="878593"/>
                </a:solidFill>
                <a:effectLst>
                  <a:outerShdw blurRad="38100" dist="38100" dir="2700000" algn="tl">
                    <a:srgbClr val="000000">
                      <a:alpha val="43137"/>
                    </a:srgbClr>
                  </a:outerShdw>
                </a:effectLst>
                <a:latin typeface="Arial"/>
                <a:ea typeface="Arial"/>
                <a:cs typeface="Arial"/>
              </a:rPr>
              <a:t>Brand</a:t>
            </a:r>
            <a:r>
              <a:rPr lang="en-US" altLang="zh-CN" sz="800" spc="-48" dirty="0">
                <a:solidFill>
                  <a:srgbClr val="878593"/>
                </a:solidFill>
                <a:effectLst>
                  <a:outerShdw blurRad="38100" dist="38100" dir="2700000" algn="tl">
                    <a:srgbClr val="000000">
                      <a:alpha val="43137"/>
                    </a:srgbClr>
                  </a:outerShdw>
                </a:effectLst>
                <a:latin typeface="Arial"/>
                <a:ea typeface="Arial"/>
                <a:cs typeface="Arial"/>
              </a:rPr>
              <a:t> </a:t>
            </a:r>
            <a:r>
              <a:rPr lang="en-US" altLang="zh-CN" sz="800" spc="42" dirty="0">
                <a:solidFill>
                  <a:srgbClr val="878593"/>
                </a:solidFill>
                <a:effectLst>
                  <a:outerShdw blurRad="38100" dist="38100" dir="2700000" algn="tl">
                    <a:srgbClr val="000000">
                      <a:alpha val="43137"/>
                    </a:srgbClr>
                  </a:outerShdw>
                </a:effectLst>
                <a:latin typeface="Arial"/>
                <a:ea typeface="Arial"/>
                <a:cs typeface="Arial"/>
              </a:rPr>
              <a:t>Identity</a:t>
            </a:r>
            <a:endParaRPr lang="en-US" altLang="zh-CN" sz="800">
              <a:latin typeface="Arial"/>
              <a:ea typeface="Arial"/>
              <a:cs typeface="Arial"/>
            </a:endParaRPr>
          </a:p>
        </p:txBody>
      </p:sp>
      <p:sp>
        <p:nvSpPr>
          <p:cNvPr id="386" name="Text Box386"/>
          <p:cNvSpPr txBox="1"/>
          <p:nvPr/>
        </p:nvSpPr>
        <p:spPr>
          <a:xfrm>
            <a:off x="379833" y="762456"/>
            <a:ext cx="154127"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12" dirty="0">
                <a:solidFill>
                  <a:srgbClr val="001537"/>
                </a:solidFill>
                <a:latin typeface="Arial"/>
                <a:ea typeface="Arial"/>
                <a:cs typeface="Arial"/>
              </a:rPr>
              <a:t>22</a:t>
            </a:r>
            <a:endParaRPr lang="en-US" altLang="zh-CN" sz="800">
              <a:latin typeface="Arial"/>
              <a:ea typeface="Arial"/>
              <a:cs typeface="Arial"/>
            </a:endParaRPr>
          </a:p>
        </p:txBody>
      </p:sp>
      <p:sp>
        <p:nvSpPr>
          <p:cNvPr id="387" name="Text Box387"/>
          <p:cNvSpPr txBox="1"/>
          <p:nvPr/>
        </p:nvSpPr>
        <p:spPr>
          <a:xfrm>
            <a:off x="914400" y="670327"/>
            <a:ext cx="1713243" cy="388849"/>
          </a:xfrm>
          <a:prstGeom prst="rect">
            <a:avLst/>
          </a:prstGeom>
        </p:spPr>
        <p:txBody>
          <a:bodyPr wrap="square" lIns="0" tIns="0" rIns="0" rtlCol="0">
            <a:spAutoFit/>
          </a:bodyPr>
          <a:lstStyle/>
          <a:p>
            <a:pPr algn="l">
              <a:lnSpc>
                <a:spcPts val="0"/>
              </a:lnSpc>
            </a:pPr>
            <a:endParaRPr/>
          </a:p>
          <a:p>
            <a:pPr algn="l" rtl="0">
              <a:lnSpc>
                <a:spcPts val="3062"/>
              </a:lnSpc>
            </a:pPr>
            <a:r>
              <a:rPr lang="en-US" altLang="zh-CN" sz="2100" b="1" spc="135" dirty="0">
                <a:solidFill>
                  <a:srgbClr val="1FAD91"/>
                </a:solidFill>
                <a:latin typeface="Arial"/>
                <a:ea typeface="Arial"/>
                <a:cs typeface="Arial"/>
              </a:rPr>
              <a:t>White</a:t>
            </a:r>
            <a:r>
              <a:rPr lang="en-US" altLang="zh-CN" sz="2100" b="1" spc="-273" dirty="0">
                <a:solidFill>
                  <a:srgbClr val="1FAD91"/>
                </a:solidFill>
                <a:latin typeface="Arial"/>
                <a:ea typeface="Arial"/>
                <a:cs typeface="Arial"/>
              </a:rPr>
              <a:t> </a:t>
            </a:r>
            <a:r>
              <a:rPr lang="en-US" altLang="zh-CN" sz="2100" b="1" spc="104" dirty="0">
                <a:solidFill>
                  <a:srgbClr val="1FAD91"/>
                </a:solidFill>
                <a:latin typeface="Arial"/>
                <a:ea typeface="Arial"/>
                <a:cs typeface="Arial"/>
              </a:rPr>
              <a:t>Paper</a:t>
            </a:r>
            <a:endParaRPr lang="en-US" altLang="zh-CN" sz="2100">
              <a:latin typeface="Arial"/>
              <a:ea typeface="Arial"/>
              <a:cs typeface="Arial"/>
            </a:endParaRPr>
          </a:p>
        </p:txBody>
      </p:sp>
      <p:sp>
        <p:nvSpPr>
          <p:cNvPr id="2" name="Slide Number Placeholder 1">
            <a:extLst>
              <a:ext uri="{FF2B5EF4-FFF2-40B4-BE49-F238E27FC236}">
                <a16:creationId xmlns:a16="http://schemas.microsoft.com/office/drawing/2014/main" id="{3D20D2B4-7787-4CBB-B815-859A15090FC9}"/>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8" name="Path388"/>
          <p:cNvSpPr/>
          <p:nvPr/>
        </p:nvSpPr>
        <p:spPr>
          <a:xfrm>
            <a:off x="907097" y="2584768"/>
            <a:ext cx="9157653" cy="16510"/>
          </a:xfrm>
          <a:custGeom>
            <a:avLst/>
            <a:gdLst/>
            <a:ahLst/>
            <a:cxnLst/>
            <a:rect l="l" t="t" r="r" b="b"/>
            <a:pathLst>
              <a:path w="9157653" h="16510">
                <a:moveTo>
                  <a:pt x="6350" y="8255"/>
                </a:moveTo>
                <a:lnTo>
                  <a:pt x="9151304" y="8255"/>
                </a:lnTo>
              </a:path>
            </a:pathLst>
          </a:custGeom>
          <a:solidFill>
            <a:srgbClr val="000000">
              <a:alpha val="0"/>
            </a:srgbClr>
          </a:solidFill>
          <a:ln w="1905" cap="sq">
            <a:solidFill>
              <a:srgbClr val="878593"/>
            </a:solidFill>
            <a:prstDash val="solid"/>
          </a:ln>
        </p:spPr>
        <p:txBody>
          <a:bodyPr rtlCol="0" anchor="ctr"/>
          <a:lstStyle/>
          <a:p>
            <a:pPr algn="ctr"/>
            <a:endParaRPr lang="en-US" altLang="zh-CN"/>
          </a:p>
        </p:txBody>
      </p:sp>
      <p:pic>
        <p:nvPicPr>
          <p:cNvPr id="389" name="Image389"/>
          <p:cNvPicPr>
            <a:picLocks noChangeAspect="1"/>
          </p:cNvPicPr>
          <p:nvPr/>
        </p:nvPicPr>
        <p:blipFill>
          <a:blip r:embed="rId2"/>
          <a:stretch>
            <a:fillRect/>
          </a:stretch>
        </p:blipFill>
        <p:spPr>
          <a:xfrm>
            <a:off x="0" y="1533220"/>
            <a:ext cx="10058400" cy="6239180"/>
          </a:xfrm>
          <a:prstGeom prst="rect">
            <a:avLst/>
          </a:prstGeom>
          <a:noFill/>
        </p:spPr>
      </p:pic>
      <p:grpSp>
        <p:nvGrpSpPr>
          <p:cNvPr id="390" name="Group390"/>
          <p:cNvGrpSpPr/>
          <p:nvPr/>
        </p:nvGrpSpPr>
        <p:grpSpPr>
          <a:xfrm>
            <a:off x="908050" y="1651633"/>
            <a:ext cx="8470900" cy="5310162"/>
            <a:chOff x="908050" y="1651633"/>
            <a:chExt cx="8470900" cy="5310162"/>
          </a:xfrm>
        </p:grpSpPr>
        <p:pic>
          <p:nvPicPr>
            <p:cNvPr id="391" name="Image391"/>
            <p:cNvPicPr>
              <a:picLocks noChangeAspect="1"/>
            </p:cNvPicPr>
            <p:nvPr/>
          </p:nvPicPr>
          <p:blipFill>
            <a:blip r:embed="rId3"/>
            <a:stretch>
              <a:fillRect/>
            </a:stretch>
          </p:blipFill>
          <p:spPr>
            <a:xfrm>
              <a:off x="908050" y="1651633"/>
              <a:ext cx="5573183" cy="2911988"/>
            </a:xfrm>
            <a:prstGeom prst="rect">
              <a:avLst/>
            </a:prstGeom>
            <a:noFill/>
          </p:spPr>
        </p:pic>
        <p:pic>
          <p:nvPicPr>
            <p:cNvPr id="392" name="Image392"/>
            <p:cNvPicPr>
              <a:picLocks noChangeAspect="1"/>
            </p:cNvPicPr>
            <p:nvPr/>
          </p:nvPicPr>
          <p:blipFill>
            <a:blip r:embed="rId4"/>
            <a:stretch>
              <a:fillRect/>
            </a:stretch>
          </p:blipFill>
          <p:spPr>
            <a:xfrm>
              <a:off x="3805767" y="4077673"/>
              <a:ext cx="5573183" cy="2884122"/>
            </a:xfrm>
            <a:prstGeom prst="rect">
              <a:avLst/>
            </a:prstGeom>
            <a:noFill/>
          </p:spPr>
        </p:pic>
      </p:grpSp>
      <p:sp>
        <p:nvSpPr>
          <p:cNvPr id="393" name="Text Box393"/>
          <p:cNvSpPr txBox="1"/>
          <p:nvPr/>
        </p:nvSpPr>
        <p:spPr>
          <a:xfrm rot="16200000">
            <a:off x="-367996" y="6255360"/>
            <a:ext cx="1646936" cy="142545"/>
          </a:xfrm>
          <a:prstGeom prst="rect">
            <a:avLst/>
          </a:prstGeom>
        </p:spPr>
        <p:txBody>
          <a:bodyPr wrap="square" lIns="0" tIns="0" rIns="0" rtlCol="0">
            <a:spAutoFit/>
          </a:bodyPr>
          <a:lstStyle/>
          <a:p>
            <a:pPr algn="l">
              <a:lnSpc>
                <a:spcPts val="0"/>
              </a:lnSpc>
            </a:pPr>
            <a:endParaRPr/>
          </a:p>
          <a:p>
            <a:pPr algn="l" rtl="0">
              <a:lnSpc>
                <a:spcPts val="1122"/>
              </a:lnSpc>
            </a:pPr>
            <a:r>
              <a:rPr lang="en-US" altLang="zh-CN" sz="800" spc="41" dirty="0">
                <a:solidFill>
                  <a:srgbClr val="878593"/>
                </a:solidFill>
                <a:effectLst>
                  <a:outerShdw blurRad="38100" dist="38100" dir="2700000" algn="tl">
                    <a:srgbClr val="000000">
                      <a:alpha val="43137"/>
                    </a:srgbClr>
                  </a:outerShdw>
                </a:effectLst>
                <a:latin typeface="Arial"/>
                <a:ea typeface="Arial"/>
                <a:cs typeface="Arial"/>
              </a:rPr>
              <a:t>AmpliFund</a:t>
            </a:r>
            <a:r>
              <a:rPr lang="en-US" altLang="zh-CN" sz="800" spc="-44" dirty="0">
                <a:solidFill>
                  <a:srgbClr val="878593"/>
                </a:solidFill>
                <a:effectLst>
                  <a:outerShdw blurRad="38100" dist="38100" dir="2700000" algn="tl">
                    <a:srgbClr val="000000">
                      <a:alpha val="43137"/>
                    </a:srgbClr>
                  </a:outerShdw>
                </a:effectLst>
                <a:latin typeface="Arial"/>
                <a:ea typeface="Arial"/>
                <a:cs typeface="Arial"/>
              </a:rPr>
              <a:t> </a:t>
            </a:r>
            <a:r>
              <a:rPr lang="en-US" altLang="zh-CN" sz="800" spc="28" dirty="0">
                <a:solidFill>
                  <a:srgbClr val="878593"/>
                </a:solidFill>
                <a:effectLst>
                  <a:outerShdw blurRad="38100" dist="38100" dir="2700000" algn="tl">
                    <a:srgbClr val="000000">
                      <a:alpha val="43137"/>
                    </a:srgbClr>
                  </a:outerShdw>
                </a:effectLst>
                <a:latin typeface="Arial"/>
                <a:ea typeface="Arial"/>
                <a:cs typeface="Arial"/>
              </a:rPr>
              <a:t>Visual</a:t>
            </a:r>
            <a:r>
              <a:rPr lang="en-US" altLang="zh-CN" sz="800" spc="-30" dirty="0">
                <a:solidFill>
                  <a:srgbClr val="878593"/>
                </a:solidFill>
                <a:effectLst>
                  <a:outerShdw blurRad="38100" dist="38100" dir="2700000" algn="tl">
                    <a:srgbClr val="000000">
                      <a:alpha val="43137"/>
                    </a:srgbClr>
                  </a:outerShdw>
                </a:effectLst>
                <a:latin typeface="Arial"/>
                <a:ea typeface="Arial"/>
                <a:cs typeface="Arial"/>
              </a:rPr>
              <a:t> </a:t>
            </a:r>
            <a:r>
              <a:rPr lang="en-US" altLang="zh-CN" sz="800" spc="44" dirty="0">
                <a:solidFill>
                  <a:srgbClr val="878593"/>
                </a:solidFill>
                <a:effectLst>
                  <a:outerShdw blurRad="38100" dist="38100" dir="2700000" algn="tl">
                    <a:srgbClr val="000000">
                      <a:alpha val="43137"/>
                    </a:srgbClr>
                  </a:outerShdw>
                </a:effectLst>
                <a:latin typeface="Arial"/>
                <a:ea typeface="Arial"/>
                <a:cs typeface="Arial"/>
              </a:rPr>
              <a:t>Brand</a:t>
            </a:r>
            <a:r>
              <a:rPr lang="en-US" altLang="zh-CN" sz="800" spc="-48" dirty="0">
                <a:solidFill>
                  <a:srgbClr val="878593"/>
                </a:solidFill>
                <a:effectLst>
                  <a:outerShdw blurRad="38100" dist="38100" dir="2700000" algn="tl">
                    <a:srgbClr val="000000">
                      <a:alpha val="43137"/>
                    </a:srgbClr>
                  </a:outerShdw>
                </a:effectLst>
                <a:latin typeface="Arial"/>
                <a:ea typeface="Arial"/>
                <a:cs typeface="Arial"/>
              </a:rPr>
              <a:t> </a:t>
            </a:r>
            <a:r>
              <a:rPr lang="en-US" altLang="zh-CN" sz="800" spc="42" dirty="0">
                <a:solidFill>
                  <a:srgbClr val="878593"/>
                </a:solidFill>
                <a:effectLst>
                  <a:outerShdw blurRad="38100" dist="38100" dir="2700000" algn="tl">
                    <a:srgbClr val="000000">
                      <a:alpha val="43137"/>
                    </a:srgbClr>
                  </a:outerShdw>
                </a:effectLst>
                <a:latin typeface="Arial"/>
                <a:ea typeface="Arial"/>
                <a:cs typeface="Arial"/>
              </a:rPr>
              <a:t>Identity</a:t>
            </a:r>
            <a:endParaRPr lang="en-US" altLang="zh-CN" sz="800">
              <a:latin typeface="Arial"/>
              <a:ea typeface="Arial"/>
              <a:cs typeface="Arial"/>
            </a:endParaRPr>
          </a:p>
        </p:txBody>
      </p:sp>
      <p:sp>
        <p:nvSpPr>
          <p:cNvPr id="394" name="Text Box394"/>
          <p:cNvSpPr txBox="1"/>
          <p:nvPr/>
        </p:nvSpPr>
        <p:spPr>
          <a:xfrm>
            <a:off x="378106" y="762456"/>
            <a:ext cx="157581"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25" dirty="0">
                <a:solidFill>
                  <a:srgbClr val="001537"/>
                </a:solidFill>
                <a:latin typeface="Arial"/>
                <a:ea typeface="Arial"/>
                <a:cs typeface="Arial"/>
              </a:rPr>
              <a:t>23</a:t>
            </a:r>
            <a:endParaRPr lang="en-US" altLang="zh-CN" sz="800">
              <a:latin typeface="Arial"/>
              <a:ea typeface="Arial"/>
              <a:cs typeface="Arial"/>
            </a:endParaRPr>
          </a:p>
        </p:txBody>
      </p:sp>
      <p:sp>
        <p:nvSpPr>
          <p:cNvPr id="395" name="Text Box395"/>
          <p:cNvSpPr txBox="1"/>
          <p:nvPr/>
        </p:nvSpPr>
        <p:spPr>
          <a:xfrm>
            <a:off x="908050" y="670327"/>
            <a:ext cx="2176501" cy="388849"/>
          </a:xfrm>
          <a:prstGeom prst="rect">
            <a:avLst/>
          </a:prstGeom>
        </p:spPr>
        <p:txBody>
          <a:bodyPr wrap="square" lIns="0" tIns="0" rIns="0" rtlCol="0">
            <a:spAutoFit/>
          </a:bodyPr>
          <a:lstStyle/>
          <a:p>
            <a:pPr algn="l">
              <a:lnSpc>
                <a:spcPts val="0"/>
              </a:lnSpc>
            </a:pPr>
            <a:endParaRPr/>
          </a:p>
          <a:p>
            <a:pPr algn="l" rtl="0">
              <a:lnSpc>
                <a:spcPts val="3062"/>
              </a:lnSpc>
            </a:pPr>
            <a:r>
              <a:rPr lang="en-US" altLang="zh-CN" sz="2100" b="1" spc="63" dirty="0">
                <a:solidFill>
                  <a:srgbClr val="1FAD91"/>
                </a:solidFill>
                <a:latin typeface="Arial"/>
                <a:ea typeface="Arial"/>
                <a:cs typeface="Arial"/>
              </a:rPr>
              <a:t>Social</a:t>
            </a:r>
            <a:r>
              <a:rPr lang="en-US" altLang="zh-CN" sz="2100" b="1" spc="-201" dirty="0">
                <a:solidFill>
                  <a:srgbClr val="1FAD91"/>
                </a:solidFill>
                <a:latin typeface="Arial"/>
                <a:ea typeface="Arial"/>
                <a:cs typeface="Arial"/>
              </a:rPr>
              <a:t> </a:t>
            </a:r>
            <a:r>
              <a:rPr lang="en-US" altLang="zh-CN" sz="2100" b="1" spc="91" dirty="0">
                <a:solidFill>
                  <a:srgbClr val="1FAD91"/>
                </a:solidFill>
                <a:latin typeface="Arial"/>
                <a:ea typeface="Arial"/>
                <a:cs typeface="Arial"/>
              </a:rPr>
              <a:t>Graphics</a:t>
            </a:r>
            <a:endParaRPr lang="en-US" altLang="zh-CN" sz="2100">
              <a:latin typeface="Arial"/>
              <a:ea typeface="Arial"/>
              <a:cs typeface="Arial"/>
            </a:endParaRPr>
          </a:p>
        </p:txBody>
      </p:sp>
      <p:sp>
        <p:nvSpPr>
          <p:cNvPr id="2" name="Slide Number Placeholder 1">
            <a:extLst>
              <a:ext uri="{FF2B5EF4-FFF2-40B4-BE49-F238E27FC236}">
                <a16:creationId xmlns:a16="http://schemas.microsoft.com/office/drawing/2014/main" id="{BE36531D-346A-4B96-A554-36A278970E41}"/>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Image61"/>
          <p:cNvPicPr>
            <a:picLocks noChangeAspect="1"/>
          </p:cNvPicPr>
          <p:nvPr/>
        </p:nvPicPr>
        <p:blipFill>
          <a:blip r:embed="rId2"/>
          <a:stretch>
            <a:fillRect/>
          </a:stretch>
        </p:blipFill>
        <p:spPr>
          <a:xfrm>
            <a:off x="0" y="0"/>
            <a:ext cx="10058400" cy="7772400"/>
          </a:xfrm>
          <a:prstGeom prst="rect">
            <a:avLst/>
          </a:prstGeom>
          <a:noFill/>
        </p:spPr>
      </p:pic>
      <p:sp>
        <p:nvSpPr>
          <p:cNvPr id="7" name="Path2">
            <a:extLst>
              <a:ext uri="{FF2B5EF4-FFF2-40B4-BE49-F238E27FC236}">
                <a16:creationId xmlns:a16="http://schemas.microsoft.com/office/drawing/2014/main" id="{7001C00D-E30F-4CB3-B26A-5ABCD49A74D4}"/>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endParaRPr>
          </a:p>
        </p:txBody>
      </p:sp>
      <p:sp>
        <p:nvSpPr>
          <p:cNvPr id="8" name="Rectangle: Rounded Corners 7">
            <a:extLst>
              <a:ext uri="{FF2B5EF4-FFF2-40B4-BE49-F238E27FC236}">
                <a16:creationId xmlns:a16="http://schemas.microsoft.com/office/drawing/2014/main" id="{27DC392F-956D-47A9-B5EA-BA1B8E703CDC}"/>
              </a:ext>
            </a:extLst>
          </p:cNvPr>
          <p:cNvSpPr/>
          <p:nvPr/>
        </p:nvSpPr>
        <p:spPr>
          <a:xfrm>
            <a:off x="-2387624" y="1298704"/>
            <a:ext cx="11066512" cy="3811632"/>
          </a:xfrm>
          <a:prstGeom prst="roundRect">
            <a:avLst>
              <a:gd name="adj" fmla="val 50000"/>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3" name="Text Box63"/>
          <p:cNvSpPr txBox="1"/>
          <p:nvPr/>
        </p:nvSpPr>
        <p:spPr>
          <a:xfrm>
            <a:off x="914400" y="2478312"/>
            <a:ext cx="7355160" cy="1367426"/>
          </a:xfrm>
          <a:prstGeom prst="rect">
            <a:avLst/>
          </a:prstGeom>
        </p:spPr>
        <p:txBody>
          <a:bodyPr wrap="square" lIns="0" tIns="0" rIns="0" rtlCol="0">
            <a:spAutoFit/>
          </a:bodyPr>
          <a:lstStyle/>
          <a:p>
            <a:pPr algn="l">
              <a:lnSpc>
                <a:spcPts val="0"/>
              </a:lnSpc>
            </a:pPr>
            <a:endParaRPr lang="en-US" dirty="0">
              <a:latin typeface="Montserrat" panose="00000500000000000000" pitchFamily="2" charset="0"/>
            </a:endParaRPr>
          </a:p>
          <a:p>
            <a:pPr algn="l" rtl="0">
              <a:lnSpc>
                <a:spcPts val="11227"/>
              </a:lnSpc>
            </a:pPr>
            <a:r>
              <a:rPr lang="en-US" altLang="zh-CN" sz="7700" b="1" dirty="0" err="1">
                <a:solidFill>
                  <a:srgbClr val="FFFFFF"/>
                </a:solidFill>
                <a:latin typeface="Montserrat" panose="00000500000000000000" pitchFamily="2" charset="0"/>
                <a:ea typeface="Arial"/>
                <a:cs typeface="Arial"/>
              </a:rPr>
              <a:t>Introducción</a:t>
            </a:r>
            <a:endParaRPr lang="en-US" altLang="zh-CN" sz="7700" dirty="0">
              <a:latin typeface="Montserrat" panose="00000500000000000000" pitchFamily="2" charset="0"/>
              <a:ea typeface="Arial"/>
              <a:cs typeface="Arial"/>
            </a:endParaRPr>
          </a:p>
        </p:txBody>
      </p:sp>
      <p:sp>
        <p:nvSpPr>
          <p:cNvPr id="9" name="Text Box10">
            <a:extLst>
              <a:ext uri="{FF2B5EF4-FFF2-40B4-BE49-F238E27FC236}">
                <a16:creationId xmlns:a16="http://schemas.microsoft.com/office/drawing/2014/main" id="{EC073F5D-EEAD-4405-81A7-0FD5B9853492}"/>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solidFill>
                <a:latin typeface="Montserrat" panose="00000500000000000000" pitchFamily="2" charset="0"/>
                <a:ea typeface="Arial"/>
                <a:cs typeface="Poppins" panose="00000500000000000000" pitchFamily="2" charset="0"/>
              </a:rPr>
              <a:t>Livery</a:t>
            </a:r>
            <a:r>
              <a:rPr lang="en-US" altLang="zh-CN" sz="800" spc="-44" dirty="0">
                <a:solidFill>
                  <a:schemeClr val="bg1"/>
                </a:solidFill>
                <a:latin typeface="Montserrat" panose="00000500000000000000" pitchFamily="2" charset="0"/>
                <a:ea typeface="Arial"/>
                <a:cs typeface="Poppins" panose="00000500000000000000" pitchFamily="2" charset="0"/>
              </a:rPr>
              <a:t> </a:t>
            </a:r>
            <a:r>
              <a:rPr lang="en-US" altLang="zh-CN" sz="800" spc="28" dirty="0">
                <a:solidFill>
                  <a:schemeClr val="bg1"/>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solidFill>
              <a:latin typeface="Montserrat" panose="00000500000000000000" pitchFamily="2" charset="0"/>
              <a:ea typeface="Arial"/>
              <a:cs typeface="Poppins" panose="00000500000000000000" pitchFamily="2" charset="0"/>
            </a:endParaRPr>
          </a:p>
        </p:txBody>
      </p:sp>
      <p:pic>
        <p:nvPicPr>
          <p:cNvPr id="2" name="Picture 1">
            <a:extLst>
              <a:ext uri="{FF2B5EF4-FFF2-40B4-BE49-F238E27FC236}">
                <a16:creationId xmlns:a16="http://schemas.microsoft.com/office/drawing/2014/main" id="{1EC6D6CE-9C73-43DB-95AA-B7D32F019994}"/>
              </a:ext>
            </a:extLst>
          </p:cNvPr>
          <p:cNvPicPr>
            <a:picLocks noChangeAspect="1"/>
          </p:cNvPicPr>
          <p:nvPr/>
        </p:nvPicPr>
        <p:blipFill>
          <a:blip r:embed="rId3"/>
          <a:stretch>
            <a:fillRect/>
          </a:stretch>
        </p:blipFill>
        <p:spPr>
          <a:xfrm>
            <a:off x="10140287" y="0"/>
            <a:ext cx="2035426" cy="4038337"/>
          </a:xfrm>
          <a:prstGeom prst="rect">
            <a:avLst/>
          </a:prstGeom>
        </p:spPr>
      </p:pic>
    </p:spTree>
    <p:extLst>
      <p:ext uri="{BB962C8B-B14F-4D97-AF65-F5344CB8AC3E}">
        <p14:creationId xmlns:p14="http://schemas.microsoft.com/office/powerpoint/2010/main" val="3664157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 name="Path396"/>
          <p:cNvSpPr/>
          <p:nvPr/>
        </p:nvSpPr>
        <p:spPr>
          <a:xfrm>
            <a:off x="907097" y="2584768"/>
            <a:ext cx="9157653" cy="16510"/>
          </a:xfrm>
          <a:custGeom>
            <a:avLst/>
            <a:gdLst/>
            <a:ahLst/>
            <a:cxnLst/>
            <a:rect l="l" t="t" r="r" b="b"/>
            <a:pathLst>
              <a:path w="9157653" h="16510">
                <a:moveTo>
                  <a:pt x="6350" y="8255"/>
                </a:moveTo>
                <a:lnTo>
                  <a:pt x="9151304" y="8255"/>
                </a:lnTo>
              </a:path>
            </a:pathLst>
          </a:custGeom>
          <a:solidFill>
            <a:srgbClr val="000000">
              <a:alpha val="0"/>
            </a:srgbClr>
          </a:solidFill>
          <a:ln w="1905" cap="sq">
            <a:solidFill>
              <a:srgbClr val="878593"/>
            </a:solidFill>
            <a:prstDash val="solid"/>
          </a:ln>
        </p:spPr>
        <p:txBody>
          <a:bodyPr rtlCol="0" anchor="ctr"/>
          <a:lstStyle/>
          <a:p>
            <a:pPr algn="ctr"/>
            <a:endParaRPr lang="en-US" altLang="zh-CN"/>
          </a:p>
        </p:txBody>
      </p:sp>
      <p:pic>
        <p:nvPicPr>
          <p:cNvPr id="397" name="Image397"/>
          <p:cNvPicPr>
            <a:picLocks noChangeAspect="1"/>
          </p:cNvPicPr>
          <p:nvPr/>
        </p:nvPicPr>
        <p:blipFill>
          <a:blip r:embed="rId2"/>
          <a:stretch>
            <a:fillRect/>
          </a:stretch>
        </p:blipFill>
        <p:spPr>
          <a:xfrm>
            <a:off x="0" y="1637498"/>
            <a:ext cx="10058400" cy="6134902"/>
          </a:xfrm>
          <a:prstGeom prst="rect">
            <a:avLst/>
          </a:prstGeom>
          <a:noFill/>
        </p:spPr>
      </p:pic>
      <p:sp>
        <p:nvSpPr>
          <p:cNvPr id="398" name="Text Box398"/>
          <p:cNvSpPr txBox="1"/>
          <p:nvPr/>
        </p:nvSpPr>
        <p:spPr>
          <a:xfrm rot="16200000">
            <a:off x="-367996" y="6255360"/>
            <a:ext cx="1646936" cy="142545"/>
          </a:xfrm>
          <a:prstGeom prst="rect">
            <a:avLst/>
          </a:prstGeom>
        </p:spPr>
        <p:txBody>
          <a:bodyPr wrap="square" lIns="0" tIns="0" rIns="0" rtlCol="0">
            <a:spAutoFit/>
          </a:bodyPr>
          <a:lstStyle/>
          <a:p>
            <a:pPr algn="l">
              <a:lnSpc>
                <a:spcPts val="0"/>
              </a:lnSpc>
            </a:pPr>
            <a:endParaRPr/>
          </a:p>
          <a:p>
            <a:pPr algn="l" rtl="0">
              <a:lnSpc>
                <a:spcPts val="1122"/>
              </a:lnSpc>
            </a:pPr>
            <a:r>
              <a:rPr lang="en-US" altLang="zh-CN" sz="800" spc="41" dirty="0">
                <a:solidFill>
                  <a:srgbClr val="878593"/>
                </a:solidFill>
                <a:latin typeface="Arial"/>
                <a:ea typeface="Arial"/>
                <a:cs typeface="Arial"/>
              </a:rPr>
              <a:t>AmpliFund</a:t>
            </a:r>
            <a:r>
              <a:rPr lang="en-US" altLang="zh-CN" sz="800" spc="-44" dirty="0">
                <a:solidFill>
                  <a:srgbClr val="878593"/>
                </a:solidFill>
                <a:latin typeface="Arial"/>
                <a:ea typeface="Arial"/>
                <a:cs typeface="Arial"/>
              </a:rPr>
              <a:t> </a:t>
            </a:r>
            <a:r>
              <a:rPr lang="en-US" altLang="zh-CN" sz="800" spc="28" dirty="0">
                <a:solidFill>
                  <a:srgbClr val="878593"/>
                </a:solidFill>
                <a:latin typeface="Arial"/>
                <a:ea typeface="Arial"/>
                <a:cs typeface="Arial"/>
              </a:rPr>
              <a:t>Visual</a:t>
            </a:r>
            <a:r>
              <a:rPr lang="en-US" altLang="zh-CN" sz="800" spc="-30" dirty="0">
                <a:solidFill>
                  <a:srgbClr val="878593"/>
                </a:solidFill>
                <a:latin typeface="Arial"/>
                <a:ea typeface="Arial"/>
                <a:cs typeface="Arial"/>
              </a:rPr>
              <a:t> </a:t>
            </a:r>
            <a:r>
              <a:rPr lang="en-US" altLang="zh-CN" sz="800" spc="44" dirty="0">
                <a:solidFill>
                  <a:srgbClr val="878593"/>
                </a:solidFill>
                <a:latin typeface="Arial"/>
                <a:ea typeface="Arial"/>
                <a:cs typeface="Arial"/>
              </a:rPr>
              <a:t>Brand</a:t>
            </a:r>
            <a:r>
              <a:rPr lang="en-US" altLang="zh-CN" sz="800" spc="-48" dirty="0">
                <a:solidFill>
                  <a:srgbClr val="878593"/>
                </a:solidFill>
                <a:latin typeface="Arial"/>
                <a:ea typeface="Arial"/>
                <a:cs typeface="Arial"/>
              </a:rPr>
              <a:t> </a:t>
            </a:r>
            <a:r>
              <a:rPr lang="en-US" altLang="zh-CN" sz="800" spc="42" dirty="0">
                <a:solidFill>
                  <a:srgbClr val="878593"/>
                </a:solidFill>
                <a:latin typeface="Arial"/>
                <a:ea typeface="Arial"/>
                <a:cs typeface="Arial"/>
              </a:rPr>
              <a:t>Identity</a:t>
            </a:r>
            <a:endParaRPr lang="en-US" altLang="zh-CN" sz="800">
              <a:latin typeface="Arial"/>
              <a:ea typeface="Arial"/>
              <a:cs typeface="Arial"/>
            </a:endParaRPr>
          </a:p>
        </p:txBody>
      </p:sp>
      <p:sp>
        <p:nvSpPr>
          <p:cNvPr id="399" name="Text Box399"/>
          <p:cNvSpPr txBox="1"/>
          <p:nvPr/>
        </p:nvSpPr>
        <p:spPr>
          <a:xfrm>
            <a:off x="374448" y="762456"/>
            <a:ext cx="164897" cy="148133"/>
          </a:xfrm>
          <a:prstGeom prst="rect">
            <a:avLst/>
          </a:prstGeom>
        </p:spPr>
        <p:txBody>
          <a:bodyPr wrap="square" lIns="0" tIns="0" rIns="0" rtlCol="0">
            <a:spAutoFit/>
          </a:bodyPr>
          <a:lstStyle/>
          <a:p>
            <a:pPr algn="l">
              <a:lnSpc>
                <a:spcPts val="0"/>
              </a:lnSpc>
            </a:pPr>
            <a:endParaRPr/>
          </a:p>
          <a:p>
            <a:pPr algn="l" rtl="0">
              <a:lnSpc>
                <a:spcPts val="1166"/>
              </a:lnSpc>
            </a:pPr>
            <a:r>
              <a:rPr lang="en-US" altLang="zh-CN" sz="800" b="1" spc="54" dirty="0">
                <a:solidFill>
                  <a:srgbClr val="001537"/>
                </a:solidFill>
                <a:latin typeface="Arial"/>
                <a:ea typeface="Arial"/>
                <a:cs typeface="Arial"/>
              </a:rPr>
              <a:t>24</a:t>
            </a:r>
            <a:endParaRPr lang="en-US" altLang="zh-CN" sz="800">
              <a:latin typeface="Arial"/>
              <a:ea typeface="Arial"/>
              <a:cs typeface="Arial"/>
            </a:endParaRPr>
          </a:p>
        </p:txBody>
      </p:sp>
      <p:sp>
        <p:nvSpPr>
          <p:cNvPr id="400" name="Text Box400"/>
          <p:cNvSpPr txBox="1"/>
          <p:nvPr/>
        </p:nvSpPr>
        <p:spPr>
          <a:xfrm>
            <a:off x="908050" y="670327"/>
            <a:ext cx="2147697" cy="388849"/>
          </a:xfrm>
          <a:prstGeom prst="rect">
            <a:avLst/>
          </a:prstGeom>
        </p:spPr>
        <p:txBody>
          <a:bodyPr wrap="square" lIns="0" tIns="0" rIns="0" rtlCol="0">
            <a:spAutoFit/>
          </a:bodyPr>
          <a:lstStyle/>
          <a:p>
            <a:pPr algn="l">
              <a:lnSpc>
                <a:spcPts val="0"/>
              </a:lnSpc>
            </a:pPr>
            <a:endParaRPr/>
          </a:p>
          <a:p>
            <a:pPr algn="l" rtl="0">
              <a:lnSpc>
                <a:spcPts val="3062"/>
              </a:lnSpc>
            </a:pPr>
            <a:r>
              <a:rPr lang="en-US" altLang="zh-CN" sz="2100" b="1" spc="38" dirty="0">
                <a:solidFill>
                  <a:srgbClr val="1FAD91"/>
                </a:solidFill>
                <a:latin typeface="Arial"/>
                <a:ea typeface="Arial"/>
                <a:cs typeface="Arial"/>
              </a:rPr>
              <a:t>Business</a:t>
            </a:r>
            <a:r>
              <a:rPr lang="en-US" altLang="zh-CN" sz="2100" b="1" spc="-174" dirty="0">
                <a:solidFill>
                  <a:srgbClr val="1FAD91"/>
                </a:solidFill>
                <a:latin typeface="Arial"/>
                <a:ea typeface="Arial"/>
                <a:cs typeface="Arial"/>
              </a:rPr>
              <a:t> </a:t>
            </a:r>
            <a:r>
              <a:rPr lang="en-US" altLang="zh-CN" sz="2100" b="1" spc="114" dirty="0">
                <a:solidFill>
                  <a:srgbClr val="1FAD91"/>
                </a:solidFill>
                <a:latin typeface="Arial"/>
                <a:ea typeface="Arial"/>
                <a:cs typeface="Arial"/>
              </a:rPr>
              <a:t>Cards</a:t>
            </a:r>
            <a:endParaRPr lang="en-US" altLang="zh-CN" sz="2100">
              <a:latin typeface="Arial"/>
              <a:ea typeface="Arial"/>
              <a:cs typeface="Arial"/>
            </a:endParaRPr>
          </a:p>
        </p:txBody>
      </p:sp>
      <p:sp>
        <p:nvSpPr>
          <p:cNvPr id="2" name="Slide Number Placeholder 1">
            <a:extLst>
              <a:ext uri="{FF2B5EF4-FFF2-40B4-BE49-F238E27FC236}">
                <a16:creationId xmlns:a16="http://schemas.microsoft.com/office/drawing/2014/main" id="{B3D6941B-5BE1-4E0E-AD2F-BF678ED87E53}"/>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ath2"/>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755DD5"/>
          </a:solidFill>
          <a:ln w="0" cap="sq">
            <a:noFill/>
            <a:prstDash val="solid"/>
          </a:ln>
        </p:spPr>
        <p:txBody>
          <a:bodyPr rtlCol="0" anchor="ctr"/>
          <a:lstStyle/>
          <a:p>
            <a:pPr algn="ctr"/>
            <a:endParaRPr lang="en-US" altLang="zh-CN">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2BED9AF1-7A9F-41F6-8185-9CEC7DF10C34}"/>
              </a:ext>
            </a:extLst>
          </p:cNvPr>
          <p:cNvGrpSpPr/>
          <p:nvPr/>
        </p:nvGrpSpPr>
        <p:grpSpPr>
          <a:xfrm>
            <a:off x="2292896" y="285800"/>
            <a:ext cx="7342485" cy="3842101"/>
            <a:chOff x="2292896" y="285800"/>
            <a:chExt cx="7342485" cy="3842101"/>
          </a:xfrm>
        </p:grpSpPr>
        <p:sp>
          <p:nvSpPr>
            <p:cNvPr id="24" name="Oval 23">
              <a:extLst>
                <a:ext uri="{FF2B5EF4-FFF2-40B4-BE49-F238E27FC236}">
                  <a16:creationId xmlns:a16="http://schemas.microsoft.com/office/drawing/2014/main" id="{4A802DF6-8237-4B6C-9A48-02BB89D3E842}"/>
                </a:ext>
              </a:extLst>
            </p:cNvPr>
            <p:cNvSpPr/>
            <p:nvPr/>
          </p:nvSpPr>
          <p:spPr>
            <a:xfrm>
              <a:off x="9543941"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6529ACC-EFBB-4DD9-A02C-BC15B2DD0CAD}"/>
                </a:ext>
              </a:extLst>
            </p:cNvPr>
            <p:cNvSpPr/>
            <p:nvPr/>
          </p:nvSpPr>
          <p:spPr>
            <a:xfrm>
              <a:off x="8883962"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6DB403-6BC0-4BF2-AE2F-67BA7D4821BE}"/>
                </a:ext>
              </a:extLst>
            </p:cNvPr>
            <p:cNvSpPr/>
            <p:nvPr/>
          </p:nvSpPr>
          <p:spPr>
            <a:xfrm>
              <a:off x="9543941"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69B26C9-E02B-49CD-80AB-83AFFE3A761B}"/>
                </a:ext>
              </a:extLst>
            </p:cNvPr>
            <p:cNvSpPr/>
            <p:nvPr/>
          </p:nvSpPr>
          <p:spPr>
            <a:xfrm>
              <a:off x="8883962"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370BF53-A3C0-41AD-AAC5-B1688BB41AF0}"/>
                </a:ext>
              </a:extLst>
            </p:cNvPr>
            <p:cNvSpPr/>
            <p:nvPr/>
          </p:nvSpPr>
          <p:spPr>
            <a:xfrm>
              <a:off x="8223983"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18DE0D4-E528-44A8-9B61-FBBB19617096}"/>
                </a:ext>
              </a:extLst>
            </p:cNvPr>
            <p:cNvSpPr/>
            <p:nvPr/>
          </p:nvSpPr>
          <p:spPr>
            <a:xfrm>
              <a:off x="8223983"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9EFB0AB1-16F2-42B8-9275-8C30BCC2411E}"/>
                </a:ext>
              </a:extLst>
            </p:cNvPr>
            <p:cNvSpPr/>
            <p:nvPr/>
          </p:nvSpPr>
          <p:spPr>
            <a:xfrm>
              <a:off x="9543941"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F8C9394-06CD-4DD8-8EBD-016DFE21CB2E}"/>
                </a:ext>
              </a:extLst>
            </p:cNvPr>
            <p:cNvSpPr/>
            <p:nvPr/>
          </p:nvSpPr>
          <p:spPr>
            <a:xfrm>
              <a:off x="8883962"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2A984C4-4713-459F-918A-DED631F24CBA}"/>
                </a:ext>
              </a:extLst>
            </p:cNvPr>
            <p:cNvSpPr/>
            <p:nvPr/>
          </p:nvSpPr>
          <p:spPr>
            <a:xfrm>
              <a:off x="9543941"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97AAE79-5470-45CE-990D-C7135890AC49}"/>
                </a:ext>
              </a:extLst>
            </p:cNvPr>
            <p:cNvSpPr/>
            <p:nvPr/>
          </p:nvSpPr>
          <p:spPr>
            <a:xfrm>
              <a:off x="8883962"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7C895A-7968-4B9C-93B5-CC0277D8E24E}"/>
                </a:ext>
              </a:extLst>
            </p:cNvPr>
            <p:cNvSpPr/>
            <p:nvPr/>
          </p:nvSpPr>
          <p:spPr>
            <a:xfrm>
              <a:off x="8223983"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8494B69-D159-4181-B162-922CE4DA2D67}"/>
                </a:ext>
              </a:extLst>
            </p:cNvPr>
            <p:cNvSpPr/>
            <p:nvPr/>
          </p:nvSpPr>
          <p:spPr>
            <a:xfrm>
              <a:off x="8223983"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ABD904D-76EB-4194-B7AF-C83C22B87707}"/>
                </a:ext>
              </a:extLst>
            </p:cNvPr>
            <p:cNvSpPr/>
            <p:nvPr/>
          </p:nvSpPr>
          <p:spPr>
            <a:xfrm>
              <a:off x="7566912"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92B8AC2-4D75-49DE-9B79-EDE646457A23}"/>
                </a:ext>
              </a:extLst>
            </p:cNvPr>
            <p:cNvSpPr/>
            <p:nvPr/>
          </p:nvSpPr>
          <p:spPr>
            <a:xfrm>
              <a:off x="6906933"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0782BAA-17A0-45EA-8A07-42A3BEE8F164}"/>
                </a:ext>
              </a:extLst>
            </p:cNvPr>
            <p:cNvSpPr/>
            <p:nvPr/>
          </p:nvSpPr>
          <p:spPr>
            <a:xfrm>
              <a:off x="7566912"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66E890A1-823F-437E-A71A-117824AF8076}"/>
                </a:ext>
              </a:extLst>
            </p:cNvPr>
            <p:cNvSpPr/>
            <p:nvPr/>
          </p:nvSpPr>
          <p:spPr>
            <a:xfrm>
              <a:off x="6906933"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EEE5CFE-A84E-4FA2-B3BF-27D27C393EB0}"/>
                </a:ext>
              </a:extLst>
            </p:cNvPr>
            <p:cNvSpPr/>
            <p:nvPr/>
          </p:nvSpPr>
          <p:spPr>
            <a:xfrm>
              <a:off x="6246954"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42ED5AC-493B-4432-BE5B-60615DBEFCE8}"/>
                </a:ext>
              </a:extLst>
            </p:cNvPr>
            <p:cNvSpPr/>
            <p:nvPr/>
          </p:nvSpPr>
          <p:spPr>
            <a:xfrm>
              <a:off x="6246954"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11D2584-79BC-431E-8026-25A8E9DA56C7}"/>
                </a:ext>
              </a:extLst>
            </p:cNvPr>
            <p:cNvSpPr/>
            <p:nvPr/>
          </p:nvSpPr>
          <p:spPr>
            <a:xfrm>
              <a:off x="7566912"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D8394AF-4E4F-4C7E-8F31-1585067E31D6}"/>
                </a:ext>
              </a:extLst>
            </p:cNvPr>
            <p:cNvSpPr/>
            <p:nvPr/>
          </p:nvSpPr>
          <p:spPr>
            <a:xfrm>
              <a:off x="6906933"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47F8BE1-64BB-4B94-BF05-DC89EA93C27A}"/>
                </a:ext>
              </a:extLst>
            </p:cNvPr>
            <p:cNvSpPr/>
            <p:nvPr/>
          </p:nvSpPr>
          <p:spPr>
            <a:xfrm>
              <a:off x="7566912"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028AC26-E9E5-4989-80C4-EC273A89BC8E}"/>
                </a:ext>
              </a:extLst>
            </p:cNvPr>
            <p:cNvSpPr/>
            <p:nvPr/>
          </p:nvSpPr>
          <p:spPr>
            <a:xfrm>
              <a:off x="6906933"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D43D6DC-78FD-4A57-869B-97B59083BF09}"/>
                </a:ext>
              </a:extLst>
            </p:cNvPr>
            <p:cNvSpPr/>
            <p:nvPr/>
          </p:nvSpPr>
          <p:spPr>
            <a:xfrm>
              <a:off x="6246954"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E7840C1-86DB-4851-A5B9-73DA28367C4E}"/>
                </a:ext>
              </a:extLst>
            </p:cNvPr>
            <p:cNvSpPr/>
            <p:nvPr/>
          </p:nvSpPr>
          <p:spPr>
            <a:xfrm>
              <a:off x="6246954"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9B1A21B-7843-4EDB-895E-EB4524AC392B}"/>
                </a:ext>
              </a:extLst>
            </p:cNvPr>
            <p:cNvSpPr/>
            <p:nvPr/>
          </p:nvSpPr>
          <p:spPr>
            <a:xfrm>
              <a:off x="5589883"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2EC7A227-25FE-4531-9870-4ED58F9CDA7A}"/>
                </a:ext>
              </a:extLst>
            </p:cNvPr>
            <p:cNvSpPr/>
            <p:nvPr/>
          </p:nvSpPr>
          <p:spPr>
            <a:xfrm>
              <a:off x="4929904"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CD8BCF8F-8746-40C2-9865-EB398848D8C1}"/>
                </a:ext>
              </a:extLst>
            </p:cNvPr>
            <p:cNvSpPr/>
            <p:nvPr/>
          </p:nvSpPr>
          <p:spPr>
            <a:xfrm>
              <a:off x="5589883"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7058C949-9776-4271-9083-BF4A0D610783}"/>
                </a:ext>
              </a:extLst>
            </p:cNvPr>
            <p:cNvSpPr/>
            <p:nvPr/>
          </p:nvSpPr>
          <p:spPr>
            <a:xfrm>
              <a:off x="4929904"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32BBC84-4200-404F-9E52-0086CA62EF9E}"/>
                </a:ext>
              </a:extLst>
            </p:cNvPr>
            <p:cNvSpPr/>
            <p:nvPr/>
          </p:nvSpPr>
          <p:spPr>
            <a:xfrm>
              <a:off x="4269925"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358883B-9DC5-4BFD-B180-81E23610A331}"/>
                </a:ext>
              </a:extLst>
            </p:cNvPr>
            <p:cNvSpPr/>
            <p:nvPr/>
          </p:nvSpPr>
          <p:spPr>
            <a:xfrm>
              <a:off x="4269925"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EB1787BD-D823-47C5-9B35-95F35B7159BB}"/>
                </a:ext>
              </a:extLst>
            </p:cNvPr>
            <p:cNvSpPr/>
            <p:nvPr/>
          </p:nvSpPr>
          <p:spPr>
            <a:xfrm>
              <a:off x="5589883"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CF7093F1-CB7A-4552-A1F8-9531780C4D59}"/>
                </a:ext>
              </a:extLst>
            </p:cNvPr>
            <p:cNvSpPr/>
            <p:nvPr/>
          </p:nvSpPr>
          <p:spPr>
            <a:xfrm>
              <a:off x="4929904"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9E44798-A72B-43AA-9308-61C516AD1794}"/>
                </a:ext>
              </a:extLst>
            </p:cNvPr>
            <p:cNvSpPr/>
            <p:nvPr/>
          </p:nvSpPr>
          <p:spPr>
            <a:xfrm>
              <a:off x="5589883"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D41F1973-3A09-48E1-84CC-C7894CC251B8}"/>
                </a:ext>
              </a:extLst>
            </p:cNvPr>
            <p:cNvSpPr/>
            <p:nvPr/>
          </p:nvSpPr>
          <p:spPr>
            <a:xfrm>
              <a:off x="4929904"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CBC367FD-1648-43C7-9EC5-46A680A3CDEB}"/>
                </a:ext>
              </a:extLst>
            </p:cNvPr>
            <p:cNvSpPr/>
            <p:nvPr/>
          </p:nvSpPr>
          <p:spPr>
            <a:xfrm>
              <a:off x="4269925"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F89F0914-E483-4135-919D-64314A219BDA}"/>
                </a:ext>
              </a:extLst>
            </p:cNvPr>
            <p:cNvSpPr/>
            <p:nvPr/>
          </p:nvSpPr>
          <p:spPr>
            <a:xfrm>
              <a:off x="4269925"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CBD3D1AE-D8DE-44F6-88EE-193D8941FFDE}"/>
                </a:ext>
              </a:extLst>
            </p:cNvPr>
            <p:cNvSpPr/>
            <p:nvPr/>
          </p:nvSpPr>
          <p:spPr>
            <a:xfrm>
              <a:off x="3612854"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DB5986FE-3262-4178-921F-5CE90100A585}"/>
                </a:ext>
              </a:extLst>
            </p:cNvPr>
            <p:cNvSpPr/>
            <p:nvPr/>
          </p:nvSpPr>
          <p:spPr>
            <a:xfrm>
              <a:off x="2952875"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162AFB41-9CD6-4FB9-9D42-79E8FEF9CC93}"/>
                </a:ext>
              </a:extLst>
            </p:cNvPr>
            <p:cNvSpPr/>
            <p:nvPr/>
          </p:nvSpPr>
          <p:spPr>
            <a:xfrm>
              <a:off x="3612854"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9A9E597-AA69-4744-AE40-72D6CD50A896}"/>
                </a:ext>
              </a:extLst>
            </p:cNvPr>
            <p:cNvSpPr/>
            <p:nvPr/>
          </p:nvSpPr>
          <p:spPr>
            <a:xfrm>
              <a:off x="2952875"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3714ACD-5FE5-414F-A332-09E389FC8EEE}"/>
                </a:ext>
              </a:extLst>
            </p:cNvPr>
            <p:cNvSpPr/>
            <p:nvPr/>
          </p:nvSpPr>
          <p:spPr>
            <a:xfrm>
              <a:off x="2292896"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90FAE36-B012-4469-AA40-B76AD04D8BDC}"/>
                </a:ext>
              </a:extLst>
            </p:cNvPr>
            <p:cNvSpPr/>
            <p:nvPr/>
          </p:nvSpPr>
          <p:spPr>
            <a:xfrm>
              <a:off x="2292896"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7269700-CA1B-45D4-898B-002FDDDA4AD7}"/>
                </a:ext>
              </a:extLst>
            </p:cNvPr>
            <p:cNvSpPr/>
            <p:nvPr/>
          </p:nvSpPr>
          <p:spPr>
            <a:xfrm>
              <a:off x="3612854"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CBC3790-2E18-44A4-8F7F-293642BBA603}"/>
                </a:ext>
              </a:extLst>
            </p:cNvPr>
            <p:cNvSpPr/>
            <p:nvPr/>
          </p:nvSpPr>
          <p:spPr>
            <a:xfrm>
              <a:off x="2952875"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768EEB6-65EF-4BA2-A495-7101E931276A}"/>
                </a:ext>
              </a:extLst>
            </p:cNvPr>
            <p:cNvSpPr/>
            <p:nvPr/>
          </p:nvSpPr>
          <p:spPr>
            <a:xfrm>
              <a:off x="3612854"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511204B-7C4D-4AC7-B04C-343F4563E74D}"/>
                </a:ext>
              </a:extLst>
            </p:cNvPr>
            <p:cNvSpPr/>
            <p:nvPr/>
          </p:nvSpPr>
          <p:spPr>
            <a:xfrm>
              <a:off x="2952875"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9CA67A7-9657-4D24-BE20-305A24FCFC77}"/>
                </a:ext>
              </a:extLst>
            </p:cNvPr>
            <p:cNvSpPr/>
            <p:nvPr/>
          </p:nvSpPr>
          <p:spPr>
            <a:xfrm>
              <a:off x="2292896"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3C12E790-76FD-448A-91BB-C4C194D99096}"/>
                </a:ext>
              </a:extLst>
            </p:cNvPr>
            <p:cNvSpPr/>
            <p:nvPr/>
          </p:nvSpPr>
          <p:spPr>
            <a:xfrm>
              <a:off x="2292896"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FD72E30-5EB8-4B42-BC18-33EE7A774643}"/>
                </a:ext>
              </a:extLst>
            </p:cNvPr>
            <p:cNvSpPr/>
            <p:nvPr/>
          </p:nvSpPr>
          <p:spPr>
            <a:xfrm>
              <a:off x="9543941"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D425CAB7-3F73-4C29-94B8-5F377BD41D17}"/>
                </a:ext>
              </a:extLst>
            </p:cNvPr>
            <p:cNvSpPr/>
            <p:nvPr/>
          </p:nvSpPr>
          <p:spPr>
            <a:xfrm>
              <a:off x="8883962"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28E8F4A-4559-4C88-8D4D-655F0C7EA0ED}"/>
                </a:ext>
              </a:extLst>
            </p:cNvPr>
            <p:cNvSpPr/>
            <p:nvPr/>
          </p:nvSpPr>
          <p:spPr>
            <a:xfrm>
              <a:off x="9543941"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BDC9E6F3-0C36-4FB7-8793-B786983347DD}"/>
                </a:ext>
              </a:extLst>
            </p:cNvPr>
            <p:cNvSpPr/>
            <p:nvPr/>
          </p:nvSpPr>
          <p:spPr>
            <a:xfrm>
              <a:off x="8883962"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BDB6CA3-A75D-490A-8501-0112323590CA}"/>
                </a:ext>
              </a:extLst>
            </p:cNvPr>
            <p:cNvSpPr/>
            <p:nvPr/>
          </p:nvSpPr>
          <p:spPr>
            <a:xfrm>
              <a:off x="8223983"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BBFEF6E-43EF-42C6-87D4-E3C2FFB67A81}"/>
                </a:ext>
              </a:extLst>
            </p:cNvPr>
            <p:cNvSpPr/>
            <p:nvPr/>
          </p:nvSpPr>
          <p:spPr>
            <a:xfrm>
              <a:off x="8223983"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95B4843-EA1F-4604-AD66-BBB76EAFBA44}"/>
                </a:ext>
              </a:extLst>
            </p:cNvPr>
            <p:cNvSpPr/>
            <p:nvPr/>
          </p:nvSpPr>
          <p:spPr>
            <a:xfrm>
              <a:off x="9543941"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0CE72D8-B7D3-44D4-9A1A-4EF32814F405}"/>
                </a:ext>
              </a:extLst>
            </p:cNvPr>
            <p:cNvSpPr/>
            <p:nvPr/>
          </p:nvSpPr>
          <p:spPr>
            <a:xfrm>
              <a:off x="8883962"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ABB5AAC-5547-4496-BB26-77A791DBA6A5}"/>
                </a:ext>
              </a:extLst>
            </p:cNvPr>
            <p:cNvSpPr/>
            <p:nvPr/>
          </p:nvSpPr>
          <p:spPr>
            <a:xfrm>
              <a:off x="9543941"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56565CC-CB4D-4360-BC4B-59E10129B6CB}"/>
                </a:ext>
              </a:extLst>
            </p:cNvPr>
            <p:cNvSpPr/>
            <p:nvPr/>
          </p:nvSpPr>
          <p:spPr>
            <a:xfrm>
              <a:off x="8883962"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1997059-E356-4F1F-A655-8624D88AFF5B}"/>
                </a:ext>
              </a:extLst>
            </p:cNvPr>
            <p:cNvSpPr/>
            <p:nvPr/>
          </p:nvSpPr>
          <p:spPr>
            <a:xfrm>
              <a:off x="8223983"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5326E122-1C93-40C1-BB38-1325FDC48EA0}"/>
                </a:ext>
              </a:extLst>
            </p:cNvPr>
            <p:cNvSpPr/>
            <p:nvPr/>
          </p:nvSpPr>
          <p:spPr>
            <a:xfrm>
              <a:off x="8223983"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8CE9390-D909-49E4-B3EE-9F01C335CDF2}"/>
                </a:ext>
              </a:extLst>
            </p:cNvPr>
            <p:cNvSpPr/>
            <p:nvPr/>
          </p:nvSpPr>
          <p:spPr>
            <a:xfrm>
              <a:off x="7566912"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3FDBA34-CEF8-45B8-A69E-CF57E79BE27C}"/>
                </a:ext>
              </a:extLst>
            </p:cNvPr>
            <p:cNvSpPr/>
            <p:nvPr/>
          </p:nvSpPr>
          <p:spPr>
            <a:xfrm>
              <a:off x="6906933"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4D3512F-C1A6-4DD1-B307-452F5816AB15}"/>
                </a:ext>
              </a:extLst>
            </p:cNvPr>
            <p:cNvSpPr/>
            <p:nvPr/>
          </p:nvSpPr>
          <p:spPr>
            <a:xfrm>
              <a:off x="7566912"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6A60166C-1C5D-4361-8EC7-9B11AE6022FF}"/>
                </a:ext>
              </a:extLst>
            </p:cNvPr>
            <p:cNvSpPr/>
            <p:nvPr/>
          </p:nvSpPr>
          <p:spPr>
            <a:xfrm>
              <a:off x="6906933"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57D07CB2-6914-4922-A8AA-FE2BD6481AB1}"/>
                </a:ext>
              </a:extLst>
            </p:cNvPr>
            <p:cNvSpPr/>
            <p:nvPr/>
          </p:nvSpPr>
          <p:spPr>
            <a:xfrm>
              <a:off x="6246954"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172DBF7-0BAF-44B2-8622-D562DD3507A4}"/>
                </a:ext>
              </a:extLst>
            </p:cNvPr>
            <p:cNvSpPr/>
            <p:nvPr/>
          </p:nvSpPr>
          <p:spPr>
            <a:xfrm>
              <a:off x="6246954"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85999974-4C9A-48E4-99FC-E4C787B86254}"/>
                </a:ext>
              </a:extLst>
            </p:cNvPr>
            <p:cNvSpPr/>
            <p:nvPr/>
          </p:nvSpPr>
          <p:spPr>
            <a:xfrm>
              <a:off x="7566912"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50432878-8BB1-40FC-B3F3-B9581778430C}"/>
                </a:ext>
              </a:extLst>
            </p:cNvPr>
            <p:cNvSpPr/>
            <p:nvPr/>
          </p:nvSpPr>
          <p:spPr>
            <a:xfrm>
              <a:off x="6906933"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2CEFC41D-3EB0-4BFC-AC0A-039F67782043}"/>
                </a:ext>
              </a:extLst>
            </p:cNvPr>
            <p:cNvSpPr/>
            <p:nvPr/>
          </p:nvSpPr>
          <p:spPr>
            <a:xfrm>
              <a:off x="7566912"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93D48923-2666-4821-8A7E-EB69C47AF40D}"/>
                </a:ext>
              </a:extLst>
            </p:cNvPr>
            <p:cNvSpPr/>
            <p:nvPr/>
          </p:nvSpPr>
          <p:spPr>
            <a:xfrm>
              <a:off x="6906933"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2A22E8DC-90CC-41DC-BE6E-172B06749651}"/>
                </a:ext>
              </a:extLst>
            </p:cNvPr>
            <p:cNvSpPr/>
            <p:nvPr/>
          </p:nvSpPr>
          <p:spPr>
            <a:xfrm>
              <a:off x="6246954"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4CA568F-F552-471D-921E-4D5FEFFDB8FD}"/>
                </a:ext>
              </a:extLst>
            </p:cNvPr>
            <p:cNvSpPr/>
            <p:nvPr/>
          </p:nvSpPr>
          <p:spPr>
            <a:xfrm>
              <a:off x="6246954"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0F6B59FF-1DEC-4C79-A309-6BAD963E7B4E}"/>
                </a:ext>
              </a:extLst>
            </p:cNvPr>
            <p:cNvSpPr/>
            <p:nvPr/>
          </p:nvSpPr>
          <p:spPr>
            <a:xfrm>
              <a:off x="5589883"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6C695918-38A5-409B-A426-6F7FF1D94718}"/>
                </a:ext>
              </a:extLst>
            </p:cNvPr>
            <p:cNvSpPr/>
            <p:nvPr/>
          </p:nvSpPr>
          <p:spPr>
            <a:xfrm>
              <a:off x="4929904"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443C692-2482-47E9-96E4-815263B7E547}"/>
                </a:ext>
              </a:extLst>
            </p:cNvPr>
            <p:cNvSpPr/>
            <p:nvPr/>
          </p:nvSpPr>
          <p:spPr>
            <a:xfrm>
              <a:off x="5589883"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E68A0350-0CA9-4BE7-98D0-D0AC7F98071A}"/>
                </a:ext>
              </a:extLst>
            </p:cNvPr>
            <p:cNvSpPr/>
            <p:nvPr/>
          </p:nvSpPr>
          <p:spPr>
            <a:xfrm>
              <a:off x="4929904"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14B3F77A-AD83-47AE-8D56-63FFF8BAF08F}"/>
                </a:ext>
              </a:extLst>
            </p:cNvPr>
            <p:cNvSpPr/>
            <p:nvPr/>
          </p:nvSpPr>
          <p:spPr>
            <a:xfrm>
              <a:off x="4269925"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351039C-F4FD-4D8D-B4A5-87E9A29DDA99}"/>
                </a:ext>
              </a:extLst>
            </p:cNvPr>
            <p:cNvSpPr/>
            <p:nvPr/>
          </p:nvSpPr>
          <p:spPr>
            <a:xfrm>
              <a:off x="4269925"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9899B-14A4-4B7C-9BFD-85006C1EDD0E}"/>
                </a:ext>
              </a:extLst>
            </p:cNvPr>
            <p:cNvSpPr/>
            <p:nvPr/>
          </p:nvSpPr>
          <p:spPr>
            <a:xfrm>
              <a:off x="5589883"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57BB703A-3D63-44C3-B0DC-BDC590D773F2}"/>
                </a:ext>
              </a:extLst>
            </p:cNvPr>
            <p:cNvSpPr/>
            <p:nvPr/>
          </p:nvSpPr>
          <p:spPr>
            <a:xfrm>
              <a:off x="4929904"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B35488E0-A6B9-423F-9305-CDF04FA33198}"/>
                </a:ext>
              </a:extLst>
            </p:cNvPr>
            <p:cNvSpPr/>
            <p:nvPr/>
          </p:nvSpPr>
          <p:spPr>
            <a:xfrm>
              <a:off x="5589883"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771646E-65AC-44DF-A708-2F64A7C67811}"/>
                </a:ext>
              </a:extLst>
            </p:cNvPr>
            <p:cNvSpPr/>
            <p:nvPr/>
          </p:nvSpPr>
          <p:spPr>
            <a:xfrm>
              <a:off x="4929904"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570F116-B3DA-449A-83DF-1DA7FFCE1CF3}"/>
                </a:ext>
              </a:extLst>
            </p:cNvPr>
            <p:cNvSpPr/>
            <p:nvPr/>
          </p:nvSpPr>
          <p:spPr>
            <a:xfrm>
              <a:off x="4269925"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DF2AF81E-E5A5-4D82-8DB8-7B7926654D1A}"/>
                </a:ext>
              </a:extLst>
            </p:cNvPr>
            <p:cNvSpPr/>
            <p:nvPr/>
          </p:nvSpPr>
          <p:spPr>
            <a:xfrm>
              <a:off x="4269925"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7B63326A-6B19-4094-B917-4C23B4721D6E}"/>
                </a:ext>
              </a:extLst>
            </p:cNvPr>
            <p:cNvSpPr/>
            <p:nvPr/>
          </p:nvSpPr>
          <p:spPr>
            <a:xfrm>
              <a:off x="3612854"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684E7A55-4F6F-4C72-9DAC-293C3D68A4BF}"/>
                </a:ext>
              </a:extLst>
            </p:cNvPr>
            <p:cNvSpPr/>
            <p:nvPr/>
          </p:nvSpPr>
          <p:spPr>
            <a:xfrm>
              <a:off x="2952875"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7063577-F6BA-4AA4-B4EC-F99CEA03F12F}"/>
                </a:ext>
              </a:extLst>
            </p:cNvPr>
            <p:cNvSpPr/>
            <p:nvPr/>
          </p:nvSpPr>
          <p:spPr>
            <a:xfrm>
              <a:off x="3612854"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130646F5-1A1B-4B26-A654-F42499280211}"/>
                </a:ext>
              </a:extLst>
            </p:cNvPr>
            <p:cNvSpPr/>
            <p:nvPr/>
          </p:nvSpPr>
          <p:spPr>
            <a:xfrm>
              <a:off x="2952875"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67D4E7DB-7A3F-460B-A662-DA8B4FE043CE}"/>
                </a:ext>
              </a:extLst>
            </p:cNvPr>
            <p:cNvSpPr/>
            <p:nvPr/>
          </p:nvSpPr>
          <p:spPr>
            <a:xfrm>
              <a:off x="2292896"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D15CD4A-4CBE-418D-B8EC-43A62F1947CC}"/>
                </a:ext>
              </a:extLst>
            </p:cNvPr>
            <p:cNvSpPr/>
            <p:nvPr/>
          </p:nvSpPr>
          <p:spPr>
            <a:xfrm>
              <a:off x="2292896"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184CDF9-92E3-4D26-8AD8-EAF1C081D6A5}"/>
                </a:ext>
              </a:extLst>
            </p:cNvPr>
            <p:cNvSpPr/>
            <p:nvPr/>
          </p:nvSpPr>
          <p:spPr>
            <a:xfrm>
              <a:off x="3612854"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DD14E589-688F-4E15-BB16-4670C37DC676}"/>
                </a:ext>
              </a:extLst>
            </p:cNvPr>
            <p:cNvSpPr/>
            <p:nvPr/>
          </p:nvSpPr>
          <p:spPr>
            <a:xfrm>
              <a:off x="2952875"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259678A-C5E8-4161-AC30-1856F956F0D6}"/>
                </a:ext>
              </a:extLst>
            </p:cNvPr>
            <p:cNvSpPr/>
            <p:nvPr/>
          </p:nvSpPr>
          <p:spPr>
            <a:xfrm>
              <a:off x="3612854"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B12BC3C6-3CDD-418E-8BF8-8897215A5EFD}"/>
                </a:ext>
              </a:extLst>
            </p:cNvPr>
            <p:cNvSpPr/>
            <p:nvPr/>
          </p:nvSpPr>
          <p:spPr>
            <a:xfrm>
              <a:off x="2952875"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1F08466-2793-4D2F-A758-C5C6F198BCE8}"/>
                </a:ext>
              </a:extLst>
            </p:cNvPr>
            <p:cNvSpPr/>
            <p:nvPr/>
          </p:nvSpPr>
          <p:spPr>
            <a:xfrm>
              <a:off x="2292896"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852E5F04-60A4-4B39-96B0-F759A9518EB2}"/>
                </a:ext>
              </a:extLst>
            </p:cNvPr>
            <p:cNvSpPr/>
            <p:nvPr/>
          </p:nvSpPr>
          <p:spPr>
            <a:xfrm>
              <a:off x="2292896"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Box10"/>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rgbClr val="755DD5"/>
              </a:solidFill>
              <a:latin typeface="Poppins" panose="00000500000000000000" pitchFamily="2" charset="0"/>
              <a:cs typeface="Poppins" panose="00000500000000000000" pitchFamily="2" charset="0"/>
            </a:endParaRPr>
          </a:p>
          <a:p>
            <a:pPr algn="l" rtl="0">
              <a:lnSpc>
                <a:spcPts val="1122"/>
              </a:lnSpc>
            </a:pPr>
            <a:r>
              <a:rPr lang="en-US" altLang="zh-CN" sz="800" spc="41" dirty="0">
                <a:solidFill>
                  <a:srgbClr val="755DD5"/>
                </a:solidFill>
                <a:latin typeface="Poppins" panose="00000500000000000000" pitchFamily="2" charset="0"/>
                <a:ea typeface="Arial"/>
                <a:cs typeface="Poppins" panose="00000500000000000000" pitchFamily="2" charset="0"/>
              </a:rPr>
              <a:t>Livery</a:t>
            </a:r>
            <a:r>
              <a:rPr lang="en-US" altLang="zh-CN" sz="800" spc="-44" dirty="0">
                <a:solidFill>
                  <a:srgbClr val="755DD5"/>
                </a:solidFill>
                <a:latin typeface="Poppins" panose="00000500000000000000" pitchFamily="2" charset="0"/>
                <a:ea typeface="Arial"/>
                <a:cs typeface="Poppins" panose="00000500000000000000" pitchFamily="2" charset="0"/>
              </a:rPr>
              <a:t> </a:t>
            </a:r>
            <a:r>
              <a:rPr lang="en-US" altLang="zh-CN" sz="800" spc="28" dirty="0">
                <a:solidFill>
                  <a:srgbClr val="755DD5"/>
                </a:solidFill>
                <a:latin typeface="Poppins" panose="00000500000000000000" pitchFamily="2" charset="0"/>
                <a:ea typeface="Arial"/>
                <a:cs typeface="Poppins" panose="00000500000000000000" pitchFamily="2" charset="0"/>
              </a:rPr>
              <a:t>Manual de Identidad</a:t>
            </a:r>
            <a:endParaRPr lang="en-US" altLang="zh-CN" sz="800" dirty="0">
              <a:solidFill>
                <a:srgbClr val="755DD5"/>
              </a:solidFill>
              <a:latin typeface="Poppins" panose="00000500000000000000" pitchFamily="2" charset="0"/>
              <a:ea typeface="Arial"/>
              <a:cs typeface="Poppins" panose="00000500000000000000" pitchFamily="2" charset="0"/>
            </a:endParaRPr>
          </a:p>
        </p:txBody>
      </p:sp>
      <p:sp>
        <p:nvSpPr>
          <p:cNvPr id="11" name="Text Box11"/>
          <p:cNvSpPr txBox="1"/>
          <p:nvPr/>
        </p:nvSpPr>
        <p:spPr>
          <a:xfrm>
            <a:off x="418746" y="762456"/>
            <a:ext cx="76301" cy="190373"/>
          </a:xfrm>
          <a:prstGeom prst="rect">
            <a:avLst/>
          </a:prstGeom>
        </p:spPr>
        <p:txBody>
          <a:bodyPr wrap="square" lIns="0" tIns="0" rIns="0" rtlCol="0">
            <a:spAutoFit/>
          </a:bodyPr>
          <a:lstStyle/>
          <a:p>
            <a:pPr algn="l">
              <a:lnSpc>
                <a:spcPts val="0"/>
              </a:lnSpc>
            </a:pPr>
            <a:endParaRPr>
              <a:solidFill>
                <a:srgbClr val="755DD5"/>
              </a:solidFill>
              <a:latin typeface="Poppins" panose="00000500000000000000" pitchFamily="2" charset="0"/>
              <a:cs typeface="Poppins" panose="00000500000000000000" pitchFamily="2" charset="0"/>
            </a:endParaRPr>
          </a:p>
          <a:p>
            <a:pPr algn="l" rtl="0">
              <a:lnSpc>
                <a:spcPts val="1166"/>
              </a:lnSpc>
            </a:pPr>
            <a:r>
              <a:rPr lang="en-US" altLang="zh-CN" sz="800" b="1" spc="-144" dirty="0">
                <a:solidFill>
                  <a:srgbClr val="755DD5"/>
                </a:solidFill>
                <a:latin typeface="Poppins" panose="00000500000000000000" pitchFamily="2" charset="0"/>
                <a:ea typeface="Arial"/>
                <a:cs typeface="Poppins" panose="00000500000000000000" pitchFamily="2" charset="0"/>
              </a:rPr>
              <a:t>1</a:t>
            </a:r>
            <a:endParaRPr lang="en-US" altLang="zh-CN" sz="80028">
              <a:solidFill>
                <a:srgbClr val="755DD5"/>
              </a:solidFill>
              <a:latin typeface="Poppins" panose="00000500000000000000" pitchFamily="2" charset="0"/>
              <a:ea typeface="Arial"/>
              <a:cs typeface="Poppins" panose="00000500000000000000" pitchFamily="2" charset="0"/>
            </a:endParaRPr>
          </a:p>
        </p:txBody>
      </p:sp>
      <p:sp>
        <p:nvSpPr>
          <p:cNvPr id="15" name="Rectangle: Rounded Corners 14">
            <a:extLst>
              <a:ext uri="{FF2B5EF4-FFF2-40B4-BE49-F238E27FC236}">
                <a16:creationId xmlns:a16="http://schemas.microsoft.com/office/drawing/2014/main" id="{8454184F-A3A8-4509-8ECD-79B1463402D8}"/>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F1BF53-D181-4A29-AC91-1B2AEFABA01D}"/>
              </a:ext>
            </a:extLst>
          </p:cNvPr>
          <p:cNvSpPr/>
          <p:nvPr/>
        </p:nvSpPr>
        <p:spPr>
          <a:xfrm flipH="1">
            <a:off x="-876049" y="685800"/>
            <a:ext cx="651857" cy="544270"/>
          </a:xfrm>
          <a:prstGeom prst="rect">
            <a:avLst/>
          </a:prstGeom>
          <a:gradFill flip="none" rotWithShape="1">
            <a:gsLst>
              <a:gs pos="0">
                <a:srgbClr val="755DD5"/>
              </a:gs>
              <a:gs pos="44000">
                <a:srgbClr val="6B63D4"/>
              </a:gs>
              <a:gs pos="100000">
                <a:srgbClr val="3F82D1"/>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25" name="Rectangle 24">
            <a:extLst>
              <a:ext uri="{FF2B5EF4-FFF2-40B4-BE49-F238E27FC236}">
                <a16:creationId xmlns:a16="http://schemas.microsoft.com/office/drawing/2014/main" id="{5CEB5DDF-038E-420B-A27D-4426DD87307A}"/>
              </a:ext>
            </a:extLst>
          </p:cNvPr>
          <p:cNvSpPr/>
          <p:nvPr/>
        </p:nvSpPr>
        <p:spPr>
          <a:xfrm>
            <a:off x="-1455832" y="2524448"/>
            <a:ext cx="1008112" cy="1080120"/>
          </a:xfrm>
          <a:prstGeom prst="rect">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4C23C1F-19B3-4AC8-AC02-CD39388974DC}"/>
              </a:ext>
            </a:extLst>
          </p:cNvPr>
          <p:cNvSpPr/>
          <p:nvPr/>
        </p:nvSpPr>
        <p:spPr>
          <a:xfrm>
            <a:off x="665362" y="4982477"/>
            <a:ext cx="2470859" cy="75897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13"/>
          <p:cNvSpPr txBox="1"/>
          <p:nvPr/>
        </p:nvSpPr>
        <p:spPr>
          <a:xfrm>
            <a:off x="914400" y="5741454"/>
            <a:ext cx="8478638" cy="1161152"/>
          </a:xfrm>
          <a:prstGeom prst="rect">
            <a:avLst/>
          </a:prstGeom>
        </p:spPr>
        <p:txBody>
          <a:bodyPr wrap="square" lIns="0" tIns="0" rIns="0" rtlCol="0">
            <a:spAutoFit/>
          </a:bodyPr>
          <a:lstStyle/>
          <a:p>
            <a:pPr algn="l">
              <a:lnSpc>
                <a:spcPts val="0"/>
              </a:lnSpc>
            </a:pPr>
            <a:endParaRPr sz="1050" dirty="0">
              <a:latin typeface="Montserrat" panose="00000500000000000000" pitchFamily="2" charset="0"/>
              <a:cs typeface="Poppins" panose="00000500000000000000" pitchFamily="2" charset="0"/>
            </a:endParaRPr>
          </a:p>
          <a:p>
            <a:pPr algn="l" rtl="0">
              <a:lnSpc>
                <a:spcPts val="9821"/>
              </a:lnSpc>
            </a:pPr>
            <a:r>
              <a:rPr lang="en-US" altLang="zh-CN" sz="4400" dirty="0">
                <a:solidFill>
                  <a:srgbClr val="FFFFFF"/>
                </a:solidFill>
                <a:latin typeface="Montserrat" panose="00000500000000000000" pitchFamily="2" charset="0"/>
                <a:ea typeface="Arial"/>
                <a:cs typeface="Poppins" panose="00000500000000000000" pitchFamily="2" charset="0"/>
              </a:rPr>
              <a:t>Manual de Identidad Visual</a:t>
            </a:r>
            <a:endParaRPr lang="en-US" altLang="zh-CN" sz="4400" dirty="0">
              <a:latin typeface="Montserrat" panose="00000500000000000000" pitchFamily="2" charset="0"/>
              <a:ea typeface="Arial"/>
              <a:cs typeface="Poppins" panose="00000500000000000000" pitchFamily="2" charset="0"/>
            </a:endParaRPr>
          </a:p>
        </p:txBody>
      </p:sp>
      <p:sp>
        <p:nvSpPr>
          <p:cNvPr id="23" name="Text Box12">
            <a:extLst>
              <a:ext uri="{FF2B5EF4-FFF2-40B4-BE49-F238E27FC236}">
                <a16:creationId xmlns:a16="http://schemas.microsoft.com/office/drawing/2014/main" id="{DC9AC9F8-8EB0-42AA-8C4E-D91E2BDBE058}"/>
              </a:ext>
            </a:extLst>
          </p:cNvPr>
          <p:cNvSpPr txBox="1"/>
          <p:nvPr/>
        </p:nvSpPr>
        <p:spPr>
          <a:xfrm>
            <a:off x="999115" y="4517747"/>
            <a:ext cx="1838157" cy="1240661"/>
          </a:xfrm>
          <a:prstGeom prst="rect">
            <a:avLst/>
          </a:prstGeom>
        </p:spPr>
        <p:txBody>
          <a:bodyPr wrap="square" lIns="0" tIns="0" rIns="0" rtlCol="0" anchor="ctr">
            <a:spAutoFit/>
          </a:bodyPr>
          <a:lstStyle/>
          <a:p>
            <a:pPr algn="ctr">
              <a:lnSpc>
                <a:spcPts val="0"/>
              </a:lnSpc>
            </a:pPr>
            <a:endParaRPr sz="1200" dirty="0">
              <a:solidFill>
                <a:srgbClr val="755DD5"/>
              </a:solidFill>
              <a:latin typeface="Steady" pitchFamily="50" charset="0"/>
              <a:cs typeface="Poppins" panose="00000500000000000000" pitchFamily="2" charset="0"/>
            </a:endParaRPr>
          </a:p>
          <a:p>
            <a:pPr algn="ctr" rtl="0">
              <a:lnSpc>
                <a:spcPts val="10206"/>
              </a:lnSpc>
            </a:pPr>
            <a:r>
              <a:rPr lang="en-US" altLang="zh-CN" sz="4800" dirty="0">
                <a:solidFill>
                  <a:srgbClr val="755DD5"/>
                </a:solidFill>
                <a:latin typeface="Steady" pitchFamily="50" charset="0"/>
                <a:ea typeface="Arial"/>
                <a:cs typeface="Poppins" panose="00000500000000000000" pitchFamily="2" charset="0"/>
              </a:rPr>
              <a:t>livery</a:t>
            </a:r>
            <a:endParaRPr lang="en-US" altLang="zh-CN" sz="40500" dirty="0">
              <a:solidFill>
                <a:srgbClr val="755DD5"/>
              </a:solidFill>
              <a:latin typeface="Steady" pitchFamily="50" charset="0"/>
              <a:ea typeface="Arial"/>
              <a:cs typeface="Poppins" panose="00000500000000000000" pitchFamily="2" charset="0"/>
            </a:endParaRPr>
          </a:p>
        </p:txBody>
      </p:sp>
      <p:grpSp>
        <p:nvGrpSpPr>
          <p:cNvPr id="136" name="Group 135">
            <a:extLst>
              <a:ext uri="{FF2B5EF4-FFF2-40B4-BE49-F238E27FC236}">
                <a16:creationId xmlns:a16="http://schemas.microsoft.com/office/drawing/2014/main" id="{C94E2A23-A723-4844-B36A-77243A938690}"/>
              </a:ext>
            </a:extLst>
          </p:cNvPr>
          <p:cNvGrpSpPr/>
          <p:nvPr/>
        </p:nvGrpSpPr>
        <p:grpSpPr>
          <a:xfrm>
            <a:off x="2292896" y="4587050"/>
            <a:ext cx="7342485" cy="3842101"/>
            <a:chOff x="2292896" y="285800"/>
            <a:chExt cx="7342485" cy="3842101"/>
          </a:xfrm>
        </p:grpSpPr>
        <p:sp>
          <p:nvSpPr>
            <p:cNvPr id="161" name="Oval 160">
              <a:extLst>
                <a:ext uri="{FF2B5EF4-FFF2-40B4-BE49-F238E27FC236}">
                  <a16:creationId xmlns:a16="http://schemas.microsoft.com/office/drawing/2014/main" id="{7D9D0BC8-6EE5-454E-AC5E-2CFF74A5B03B}"/>
                </a:ext>
              </a:extLst>
            </p:cNvPr>
            <p:cNvSpPr/>
            <p:nvPr/>
          </p:nvSpPr>
          <p:spPr>
            <a:xfrm>
              <a:off x="9543941"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3834BBDF-7437-467A-96D9-8DAE03CD7AA9}"/>
                </a:ext>
              </a:extLst>
            </p:cNvPr>
            <p:cNvSpPr/>
            <p:nvPr/>
          </p:nvSpPr>
          <p:spPr>
            <a:xfrm>
              <a:off x="8883962"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E0931639-241F-411B-AD6E-8B741299754E}"/>
                </a:ext>
              </a:extLst>
            </p:cNvPr>
            <p:cNvSpPr/>
            <p:nvPr/>
          </p:nvSpPr>
          <p:spPr>
            <a:xfrm>
              <a:off x="9543941"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8953038E-91DE-45C9-A772-626FA338A0C5}"/>
                </a:ext>
              </a:extLst>
            </p:cNvPr>
            <p:cNvSpPr/>
            <p:nvPr/>
          </p:nvSpPr>
          <p:spPr>
            <a:xfrm>
              <a:off x="8883962"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E37E3E50-F4FA-447B-997A-24C7199DF21C}"/>
                </a:ext>
              </a:extLst>
            </p:cNvPr>
            <p:cNvSpPr/>
            <p:nvPr/>
          </p:nvSpPr>
          <p:spPr>
            <a:xfrm>
              <a:off x="8223983"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8889A0F9-F38D-43B1-8021-B3E377F082E9}"/>
                </a:ext>
              </a:extLst>
            </p:cNvPr>
            <p:cNvSpPr/>
            <p:nvPr/>
          </p:nvSpPr>
          <p:spPr>
            <a:xfrm>
              <a:off x="8223983"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333217A-43E3-489C-BC1D-393E4811DA25}"/>
                </a:ext>
              </a:extLst>
            </p:cNvPr>
            <p:cNvSpPr/>
            <p:nvPr/>
          </p:nvSpPr>
          <p:spPr>
            <a:xfrm>
              <a:off x="9543941"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8BADFE24-BE01-4517-BBB1-A6610A512186}"/>
                </a:ext>
              </a:extLst>
            </p:cNvPr>
            <p:cNvSpPr/>
            <p:nvPr/>
          </p:nvSpPr>
          <p:spPr>
            <a:xfrm>
              <a:off x="8883962"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5B208DF-EB73-45ED-B9FF-4E816E90D2AB}"/>
                </a:ext>
              </a:extLst>
            </p:cNvPr>
            <p:cNvSpPr/>
            <p:nvPr/>
          </p:nvSpPr>
          <p:spPr>
            <a:xfrm>
              <a:off x="9543941"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7603A535-E8C1-4630-B456-F4324A019840}"/>
                </a:ext>
              </a:extLst>
            </p:cNvPr>
            <p:cNvSpPr/>
            <p:nvPr/>
          </p:nvSpPr>
          <p:spPr>
            <a:xfrm>
              <a:off x="8883962"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4B5768D0-C2A5-417D-80CB-0281D98A4F61}"/>
                </a:ext>
              </a:extLst>
            </p:cNvPr>
            <p:cNvSpPr/>
            <p:nvPr/>
          </p:nvSpPr>
          <p:spPr>
            <a:xfrm>
              <a:off x="8223983"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6B11410-600E-4C0A-81FC-E67A734DE73A}"/>
                </a:ext>
              </a:extLst>
            </p:cNvPr>
            <p:cNvSpPr/>
            <p:nvPr/>
          </p:nvSpPr>
          <p:spPr>
            <a:xfrm>
              <a:off x="8223983"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7E25CB0F-9450-4310-9240-F83FE6F957D4}"/>
                </a:ext>
              </a:extLst>
            </p:cNvPr>
            <p:cNvSpPr/>
            <p:nvPr/>
          </p:nvSpPr>
          <p:spPr>
            <a:xfrm>
              <a:off x="7566912"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DF44C7CF-11A4-4BB7-9F06-F49E4C507B51}"/>
                </a:ext>
              </a:extLst>
            </p:cNvPr>
            <p:cNvSpPr/>
            <p:nvPr/>
          </p:nvSpPr>
          <p:spPr>
            <a:xfrm>
              <a:off x="6906933"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9B151613-72C3-41E8-B6DE-67EBB2FCC931}"/>
                </a:ext>
              </a:extLst>
            </p:cNvPr>
            <p:cNvSpPr/>
            <p:nvPr/>
          </p:nvSpPr>
          <p:spPr>
            <a:xfrm>
              <a:off x="7566912"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607E6BB4-AE41-4288-9477-C1A056F2588D}"/>
                </a:ext>
              </a:extLst>
            </p:cNvPr>
            <p:cNvSpPr/>
            <p:nvPr/>
          </p:nvSpPr>
          <p:spPr>
            <a:xfrm>
              <a:off x="6906933"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C28B4F4-539D-474D-8B17-C5C7EF341B80}"/>
                </a:ext>
              </a:extLst>
            </p:cNvPr>
            <p:cNvSpPr/>
            <p:nvPr/>
          </p:nvSpPr>
          <p:spPr>
            <a:xfrm>
              <a:off x="6246954"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7B0419D9-8B09-4EF7-8108-5A75E490E138}"/>
                </a:ext>
              </a:extLst>
            </p:cNvPr>
            <p:cNvSpPr/>
            <p:nvPr/>
          </p:nvSpPr>
          <p:spPr>
            <a:xfrm>
              <a:off x="6246954"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5F1CCABC-0461-4B5C-A51C-AAC3F079E830}"/>
                </a:ext>
              </a:extLst>
            </p:cNvPr>
            <p:cNvSpPr/>
            <p:nvPr/>
          </p:nvSpPr>
          <p:spPr>
            <a:xfrm>
              <a:off x="7566912"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C7CE87A-A64C-4FE7-9EE3-793E197D1ED2}"/>
                </a:ext>
              </a:extLst>
            </p:cNvPr>
            <p:cNvSpPr/>
            <p:nvPr/>
          </p:nvSpPr>
          <p:spPr>
            <a:xfrm>
              <a:off x="6906933"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629D5C1D-C9C8-4AA4-9320-46F5ACBF83EB}"/>
                </a:ext>
              </a:extLst>
            </p:cNvPr>
            <p:cNvSpPr/>
            <p:nvPr/>
          </p:nvSpPr>
          <p:spPr>
            <a:xfrm>
              <a:off x="7566912"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7CB14BB8-63FC-48EF-BD6F-BE19A23D6119}"/>
                </a:ext>
              </a:extLst>
            </p:cNvPr>
            <p:cNvSpPr/>
            <p:nvPr/>
          </p:nvSpPr>
          <p:spPr>
            <a:xfrm>
              <a:off x="6906933"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E2144091-CEF0-4E2A-97CE-2B2A8980F084}"/>
                </a:ext>
              </a:extLst>
            </p:cNvPr>
            <p:cNvSpPr/>
            <p:nvPr/>
          </p:nvSpPr>
          <p:spPr>
            <a:xfrm>
              <a:off x="6246954"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D5D1B8F8-2FE2-4560-900F-DE73A5B0620C}"/>
                </a:ext>
              </a:extLst>
            </p:cNvPr>
            <p:cNvSpPr/>
            <p:nvPr/>
          </p:nvSpPr>
          <p:spPr>
            <a:xfrm>
              <a:off x="6246954"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E05A62A3-3E8E-463E-B457-2B684D87BD88}"/>
                </a:ext>
              </a:extLst>
            </p:cNvPr>
            <p:cNvSpPr/>
            <p:nvPr/>
          </p:nvSpPr>
          <p:spPr>
            <a:xfrm>
              <a:off x="5589883"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3A55BD85-9143-41A3-A691-AB8B1A3F6614}"/>
                </a:ext>
              </a:extLst>
            </p:cNvPr>
            <p:cNvSpPr/>
            <p:nvPr/>
          </p:nvSpPr>
          <p:spPr>
            <a:xfrm>
              <a:off x="4929904"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B4C48800-9AA8-4AD4-A5A0-D68D0461725F}"/>
                </a:ext>
              </a:extLst>
            </p:cNvPr>
            <p:cNvSpPr/>
            <p:nvPr/>
          </p:nvSpPr>
          <p:spPr>
            <a:xfrm>
              <a:off x="5589883"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570BAA74-0C60-41A0-A0D7-8FBAE626D98D}"/>
                </a:ext>
              </a:extLst>
            </p:cNvPr>
            <p:cNvSpPr/>
            <p:nvPr/>
          </p:nvSpPr>
          <p:spPr>
            <a:xfrm>
              <a:off x="4929904"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1B457E4B-7A21-4859-AA39-94812D839E84}"/>
                </a:ext>
              </a:extLst>
            </p:cNvPr>
            <p:cNvSpPr/>
            <p:nvPr/>
          </p:nvSpPr>
          <p:spPr>
            <a:xfrm>
              <a:off x="4269925"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A42E18B2-D610-4D26-9F7A-C2AADAE59DA0}"/>
                </a:ext>
              </a:extLst>
            </p:cNvPr>
            <p:cNvSpPr/>
            <p:nvPr/>
          </p:nvSpPr>
          <p:spPr>
            <a:xfrm>
              <a:off x="4269925"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E6BC25B5-EC53-4AE5-9451-BD298D342368}"/>
                </a:ext>
              </a:extLst>
            </p:cNvPr>
            <p:cNvSpPr/>
            <p:nvPr/>
          </p:nvSpPr>
          <p:spPr>
            <a:xfrm>
              <a:off x="5589883"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F5DB7B91-BA3E-4B88-AEBB-6D2259F63214}"/>
                </a:ext>
              </a:extLst>
            </p:cNvPr>
            <p:cNvSpPr/>
            <p:nvPr/>
          </p:nvSpPr>
          <p:spPr>
            <a:xfrm>
              <a:off x="4929904"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2195762-2881-4A80-BB20-29AD9C58DC25}"/>
                </a:ext>
              </a:extLst>
            </p:cNvPr>
            <p:cNvSpPr/>
            <p:nvPr/>
          </p:nvSpPr>
          <p:spPr>
            <a:xfrm>
              <a:off x="5589883"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3A50C514-67FF-485D-A34B-EC798E0EF3CA}"/>
                </a:ext>
              </a:extLst>
            </p:cNvPr>
            <p:cNvSpPr/>
            <p:nvPr/>
          </p:nvSpPr>
          <p:spPr>
            <a:xfrm>
              <a:off x="4929904"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0ABD95E7-9DE2-46E8-BDD0-39468E8B7C80}"/>
                </a:ext>
              </a:extLst>
            </p:cNvPr>
            <p:cNvSpPr/>
            <p:nvPr/>
          </p:nvSpPr>
          <p:spPr>
            <a:xfrm>
              <a:off x="4269925"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7ACC6C7C-1B37-4CD5-9C7B-01B597036FE9}"/>
                </a:ext>
              </a:extLst>
            </p:cNvPr>
            <p:cNvSpPr/>
            <p:nvPr/>
          </p:nvSpPr>
          <p:spPr>
            <a:xfrm>
              <a:off x="4269925"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F60147F-9689-4866-BFF2-5E8600038D80}"/>
                </a:ext>
              </a:extLst>
            </p:cNvPr>
            <p:cNvSpPr/>
            <p:nvPr/>
          </p:nvSpPr>
          <p:spPr>
            <a:xfrm>
              <a:off x="3612854"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9437A4B2-BB68-4554-8140-F266BBA8582D}"/>
                </a:ext>
              </a:extLst>
            </p:cNvPr>
            <p:cNvSpPr/>
            <p:nvPr/>
          </p:nvSpPr>
          <p:spPr>
            <a:xfrm>
              <a:off x="2952875"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4FBBE1C5-EA3A-47BB-8F74-8603D4A0F977}"/>
                </a:ext>
              </a:extLst>
            </p:cNvPr>
            <p:cNvSpPr/>
            <p:nvPr/>
          </p:nvSpPr>
          <p:spPr>
            <a:xfrm>
              <a:off x="3612854"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47C7126D-61E4-4A03-AF8A-EA929C7730FE}"/>
                </a:ext>
              </a:extLst>
            </p:cNvPr>
            <p:cNvSpPr/>
            <p:nvPr/>
          </p:nvSpPr>
          <p:spPr>
            <a:xfrm>
              <a:off x="2952875"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2909C5D9-FEB6-4E6A-B5E2-EE675E39D69E}"/>
                </a:ext>
              </a:extLst>
            </p:cNvPr>
            <p:cNvSpPr/>
            <p:nvPr/>
          </p:nvSpPr>
          <p:spPr>
            <a:xfrm>
              <a:off x="2292896"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20DA75AC-CB1C-4D51-ABE7-01229B613B01}"/>
                </a:ext>
              </a:extLst>
            </p:cNvPr>
            <p:cNvSpPr/>
            <p:nvPr/>
          </p:nvSpPr>
          <p:spPr>
            <a:xfrm>
              <a:off x="2292896"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167104C9-406D-4729-BCF6-822DA4744313}"/>
                </a:ext>
              </a:extLst>
            </p:cNvPr>
            <p:cNvSpPr/>
            <p:nvPr/>
          </p:nvSpPr>
          <p:spPr>
            <a:xfrm>
              <a:off x="3612854"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DF17F899-9900-4794-BB26-F930B18C1DA2}"/>
                </a:ext>
              </a:extLst>
            </p:cNvPr>
            <p:cNvSpPr/>
            <p:nvPr/>
          </p:nvSpPr>
          <p:spPr>
            <a:xfrm>
              <a:off x="2952875"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9DF854C8-4C6E-4E8F-A2E3-DB156C6E8D09}"/>
                </a:ext>
              </a:extLst>
            </p:cNvPr>
            <p:cNvSpPr/>
            <p:nvPr/>
          </p:nvSpPr>
          <p:spPr>
            <a:xfrm>
              <a:off x="3612854"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D83F78A6-802C-4D11-85DE-871AB8DB1443}"/>
                </a:ext>
              </a:extLst>
            </p:cNvPr>
            <p:cNvSpPr/>
            <p:nvPr/>
          </p:nvSpPr>
          <p:spPr>
            <a:xfrm>
              <a:off x="2952875"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5E3C1B53-267D-4CD9-A8CB-9E0066764356}"/>
                </a:ext>
              </a:extLst>
            </p:cNvPr>
            <p:cNvSpPr/>
            <p:nvPr/>
          </p:nvSpPr>
          <p:spPr>
            <a:xfrm>
              <a:off x="2292896"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7EB967BB-CFD1-4C72-8D78-86C9E64BE182}"/>
                </a:ext>
              </a:extLst>
            </p:cNvPr>
            <p:cNvSpPr/>
            <p:nvPr/>
          </p:nvSpPr>
          <p:spPr>
            <a:xfrm>
              <a:off x="2292896"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791CCA9F-0CB5-416D-B7D9-24E9F045E850}"/>
                </a:ext>
              </a:extLst>
            </p:cNvPr>
            <p:cNvSpPr/>
            <p:nvPr/>
          </p:nvSpPr>
          <p:spPr>
            <a:xfrm>
              <a:off x="9543941"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83D36BF0-2FBE-4B0B-A7A0-FAE82AAF5B2E}"/>
                </a:ext>
              </a:extLst>
            </p:cNvPr>
            <p:cNvSpPr/>
            <p:nvPr/>
          </p:nvSpPr>
          <p:spPr>
            <a:xfrm>
              <a:off x="8883962"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1E1CD00E-503F-41CD-B1BC-4DA2182E5C7E}"/>
                </a:ext>
              </a:extLst>
            </p:cNvPr>
            <p:cNvSpPr/>
            <p:nvPr/>
          </p:nvSpPr>
          <p:spPr>
            <a:xfrm>
              <a:off x="9543941"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D319711-0B50-48F2-8B88-85B2C9AB773E}"/>
                </a:ext>
              </a:extLst>
            </p:cNvPr>
            <p:cNvSpPr/>
            <p:nvPr/>
          </p:nvSpPr>
          <p:spPr>
            <a:xfrm>
              <a:off x="8883962"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8E534FB2-F698-4CAE-9ECA-CDD592120C5F}"/>
                </a:ext>
              </a:extLst>
            </p:cNvPr>
            <p:cNvSpPr/>
            <p:nvPr/>
          </p:nvSpPr>
          <p:spPr>
            <a:xfrm>
              <a:off x="8223983"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CCEB55C-DDC8-4ED6-AFC5-F85445647BBC}"/>
                </a:ext>
              </a:extLst>
            </p:cNvPr>
            <p:cNvSpPr/>
            <p:nvPr/>
          </p:nvSpPr>
          <p:spPr>
            <a:xfrm>
              <a:off x="8223983"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2C1720C3-6601-4B12-B386-ADDB2D0C7D21}"/>
                </a:ext>
              </a:extLst>
            </p:cNvPr>
            <p:cNvSpPr/>
            <p:nvPr/>
          </p:nvSpPr>
          <p:spPr>
            <a:xfrm>
              <a:off x="9543941"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0592C2F4-0F9E-4DE6-98A1-9168F7433751}"/>
                </a:ext>
              </a:extLst>
            </p:cNvPr>
            <p:cNvSpPr/>
            <p:nvPr/>
          </p:nvSpPr>
          <p:spPr>
            <a:xfrm>
              <a:off x="8883962"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59045BF-A15E-4983-B3B4-69F16949D1E6}"/>
                </a:ext>
              </a:extLst>
            </p:cNvPr>
            <p:cNvSpPr/>
            <p:nvPr/>
          </p:nvSpPr>
          <p:spPr>
            <a:xfrm>
              <a:off x="9543941"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C7DF622F-9D48-43E8-8495-AC7ED785C0F8}"/>
                </a:ext>
              </a:extLst>
            </p:cNvPr>
            <p:cNvSpPr/>
            <p:nvPr/>
          </p:nvSpPr>
          <p:spPr>
            <a:xfrm>
              <a:off x="8883962"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653CFE0A-EC6C-49F2-808B-C66E860669A3}"/>
                </a:ext>
              </a:extLst>
            </p:cNvPr>
            <p:cNvSpPr/>
            <p:nvPr/>
          </p:nvSpPr>
          <p:spPr>
            <a:xfrm>
              <a:off x="8223983"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A101F5E3-4287-48CE-ADE8-2CFF53B4E49D}"/>
                </a:ext>
              </a:extLst>
            </p:cNvPr>
            <p:cNvSpPr/>
            <p:nvPr/>
          </p:nvSpPr>
          <p:spPr>
            <a:xfrm>
              <a:off x="8223983"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423318CB-EC94-49FB-8FA1-2D2C604A446E}"/>
                </a:ext>
              </a:extLst>
            </p:cNvPr>
            <p:cNvSpPr/>
            <p:nvPr/>
          </p:nvSpPr>
          <p:spPr>
            <a:xfrm>
              <a:off x="7566912"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C4B00F0-F7B1-468D-BEAB-BE498BF44084}"/>
                </a:ext>
              </a:extLst>
            </p:cNvPr>
            <p:cNvSpPr/>
            <p:nvPr/>
          </p:nvSpPr>
          <p:spPr>
            <a:xfrm>
              <a:off x="6906933"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71465DF2-0E14-40B1-AC39-812BAB8A1D49}"/>
                </a:ext>
              </a:extLst>
            </p:cNvPr>
            <p:cNvSpPr/>
            <p:nvPr/>
          </p:nvSpPr>
          <p:spPr>
            <a:xfrm>
              <a:off x="7566912"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084F9844-54F6-4F36-AA9C-35D818672DE4}"/>
                </a:ext>
              </a:extLst>
            </p:cNvPr>
            <p:cNvSpPr/>
            <p:nvPr/>
          </p:nvSpPr>
          <p:spPr>
            <a:xfrm>
              <a:off x="6906933"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827D9278-B23B-49FD-81AF-8EC70B24AA87}"/>
                </a:ext>
              </a:extLst>
            </p:cNvPr>
            <p:cNvSpPr/>
            <p:nvPr/>
          </p:nvSpPr>
          <p:spPr>
            <a:xfrm>
              <a:off x="6246954"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B2B957BC-DF32-4505-B180-B41DF2F1FC37}"/>
                </a:ext>
              </a:extLst>
            </p:cNvPr>
            <p:cNvSpPr/>
            <p:nvPr/>
          </p:nvSpPr>
          <p:spPr>
            <a:xfrm>
              <a:off x="6246954"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FF0E90F4-8A34-45A2-9C0D-7BCF12D0FCD9}"/>
                </a:ext>
              </a:extLst>
            </p:cNvPr>
            <p:cNvSpPr/>
            <p:nvPr/>
          </p:nvSpPr>
          <p:spPr>
            <a:xfrm>
              <a:off x="7566912"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BA02B768-8415-43DA-B27B-E0679AA59C06}"/>
                </a:ext>
              </a:extLst>
            </p:cNvPr>
            <p:cNvSpPr/>
            <p:nvPr/>
          </p:nvSpPr>
          <p:spPr>
            <a:xfrm>
              <a:off x="6906933"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F2D71770-BE6E-4D88-A873-B0B6F16FC46D}"/>
                </a:ext>
              </a:extLst>
            </p:cNvPr>
            <p:cNvSpPr/>
            <p:nvPr/>
          </p:nvSpPr>
          <p:spPr>
            <a:xfrm>
              <a:off x="7566912"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81661D6-2DD8-48DB-9F19-2881ED4634BD}"/>
                </a:ext>
              </a:extLst>
            </p:cNvPr>
            <p:cNvSpPr/>
            <p:nvPr/>
          </p:nvSpPr>
          <p:spPr>
            <a:xfrm>
              <a:off x="6906933"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DADCFD4F-0237-40C5-8B14-EFF39E14B047}"/>
                </a:ext>
              </a:extLst>
            </p:cNvPr>
            <p:cNvSpPr/>
            <p:nvPr/>
          </p:nvSpPr>
          <p:spPr>
            <a:xfrm>
              <a:off x="6246954"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C7E60F71-8B08-4DB9-A1E9-364BC87A2C0A}"/>
                </a:ext>
              </a:extLst>
            </p:cNvPr>
            <p:cNvSpPr/>
            <p:nvPr/>
          </p:nvSpPr>
          <p:spPr>
            <a:xfrm>
              <a:off x="6246954"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C9B20C1-0E7A-423F-81F1-54620AD7A548}"/>
                </a:ext>
              </a:extLst>
            </p:cNvPr>
            <p:cNvSpPr/>
            <p:nvPr/>
          </p:nvSpPr>
          <p:spPr>
            <a:xfrm>
              <a:off x="5589883"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EB11F85E-0E63-4D51-8E60-80B5A8834B8C}"/>
                </a:ext>
              </a:extLst>
            </p:cNvPr>
            <p:cNvSpPr/>
            <p:nvPr/>
          </p:nvSpPr>
          <p:spPr>
            <a:xfrm>
              <a:off x="4929904"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265959EC-363E-4A24-BE9A-E935743964F5}"/>
                </a:ext>
              </a:extLst>
            </p:cNvPr>
            <p:cNvSpPr/>
            <p:nvPr/>
          </p:nvSpPr>
          <p:spPr>
            <a:xfrm>
              <a:off x="5589883"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97D294A5-0139-4B06-AE99-AD5800850153}"/>
                </a:ext>
              </a:extLst>
            </p:cNvPr>
            <p:cNvSpPr/>
            <p:nvPr/>
          </p:nvSpPr>
          <p:spPr>
            <a:xfrm>
              <a:off x="4929904"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1026462C-0E05-4FA9-A13B-72F36A731A9C}"/>
                </a:ext>
              </a:extLst>
            </p:cNvPr>
            <p:cNvSpPr/>
            <p:nvPr/>
          </p:nvSpPr>
          <p:spPr>
            <a:xfrm>
              <a:off x="4269925"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F3C65EE6-017D-43E0-A4C9-10D49D86D649}"/>
                </a:ext>
              </a:extLst>
            </p:cNvPr>
            <p:cNvSpPr/>
            <p:nvPr/>
          </p:nvSpPr>
          <p:spPr>
            <a:xfrm>
              <a:off x="4269925"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F3272F0B-781E-4192-9BDE-F2CAE35ED3B0}"/>
                </a:ext>
              </a:extLst>
            </p:cNvPr>
            <p:cNvSpPr/>
            <p:nvPr/>
          </p:nvSpPr>
          <p:spPr>
            <a:xfrm>
              <a:off x="5589883"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9FD46CF6-BDF5-4D67-A0B7-C6E73F5BF024}"/>
                </a:ext>
              </a:extLst>
            </p:cNvPr>
            <p:cNvSpPr/>
            <p:nvPr/>
          </p:nvSpPr>
          <p:spPr>
            <a:xfrm>
              <a:off x="4929904"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7645AD1B-0185-435A-8EA7-AF83851524B7}"/>
                </a:ext>
              </a:extLst>
            </p:cNvPr>
            <p:cNvSpPr/>
            <p:nvPr/>
          </p:nvSpPr>
          <p:spPr>
            <a:xfrm>
              <a:off x="5589883"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44354D1F-0F9E-438F-B6FC-9220C564299B}"/>
                </a:ext>
              </a:extLst>
            </p:cNvPr>
            <p:cNvSpPr/>
            <p:nvPr/>
          </p:nvSpPr>
          <p:spPr>
            <a:xfrm>
              <a:off x="4929904"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7D223A6-0235-4CF0-BDF3-7758466A5626}"/>
                </a:ext>
              </a:extLst>
            </p:cNvPr>
            <p:cNvSpPr/>
            <p:nvPr/>
          </p:nvSpPr>
          <p:spPr>
            <a:xfrm>
              <a:off x="4269925"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CC77D78F-A963-4D52-B20A-BFA4C986A32D}"/>
                </a:ext>
              </a:extLst>
            </p:cNvPr>
            <p:cNvSpPr/>
            <p:nvPr/>
          </p:nvSpPr>
          <p:spPr>
            <a:xfrm>
              <a:off x="4269925"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FE95A162-C8DC-4AC8-B115-9E16F212E68F}"/>
                </a:ext>
              </a:extLst>
            </p:cNvPr>
            <p:cNvSpPr/>
            <p:nvPr/>
          </p:nvSpPr>
          <p:spPr>
            <a:xfrm>
              <a:off x="3612854"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7A72D7C4-7781-4CCB-8309-9643C6704D6D}"/>
                </a:ext>
              </a:extLst>
            </p:cNvPr>
            <p:cNvSpPr/>
            <p:nvPr/>
          </p:nvSpPr>
          <p:spPr>
            <a:xfrm>
              <a:off x="2952875"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1C36E0C8-AE03-4082-8C96-9A54E426BF2B}"/>
                </a:ext>
              </a:extLst>
            </p:cNvPr>
            <p:cNvSpPr/>
            <p:nvPr/>
          </p:nvSpPr>
          <p:spPr>
            <a:xfrm>
              <a:off x="3612854"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EBC7F9BB-1C60-4268-99B6-6039AAA7A17D}"/>
                </a:ext>
              </a:extLst>
            </p:cNvPr>
            <p:cNvSpPr/>
            <p:nvPr/>
          </p:nvSpPr>
          <p:spPr>
            <a:xfrm>
              <a:off x="2952875"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84F12A56-100D-48D3-891D-55AE39FA5A07}"/>
                </a:ext>
              </a:extLst>
            </p:cNvPr>
            <p:cNvSpPr/>
            <p:nvPr/>
          </p:nvSpPr>
          <p:spPr>
            <a:xfrm>
              <a:off x="2292896"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BE438032-46B8-4454-AE7A-B7DFC5FD89DF}"/>
                </a:ext>
              </a:extLst>
            </p:cNvPr>
            <p:cNvSpPr/>
            <p:nvPr/>
          </p:nvSpPr>
          <p:spPr>
            <a:xfrm>
              <a:off x="2292896"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2D79BD62-45E2-4347-85F1-1CB46C5191F7}"/>
                </a:ext>
              </a:extLst>
            </p:cNvPr>
            <p:cNvSpPr/>
            <p:nvPr/>
          </p:nvSpPr>
          <p:spPr>
            <a:xfrm>
              <a:off x="3612854"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8C48F943-9F0B-437F-93F3-8B0E60139FEC}"/>
                </a:ext>
              </a:extLst>
            </p:cNvPr>
            <p:cNvSpPr/>
            <p:nvPr/>
          </p:nvSpPr>
          <p:spPr>
            <a:xfrm>
              <a:off x="2952875"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5AF9268D-D0C8-4D2D-9914-950AD0DDACDC}"/>
                </a:ext>
              </a:extLst>
            </p:cNvPr>
            <p:cNvSpPr/>
            <p:nvPr/>
          </p:nvSpPr>
          <p:spPr>
            <a:xfrm>
              <a:off x="3612854"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190E4B17-4798-4305-9C52-5EE7B3FE1F63}"/>
                </a:ext>
              </a:extLst>
            </p:cNvPr>
            <p:cNvSpPr/>
            <p:nvPr/>
          </p:nvSpPr>
          <p:spPr>
            <a:xfrm>
              <a:off x="2952875"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3E058E47-A4C5-4C4B-9CAF-A2515E709276}"/>
                </a:ext>
              </a:extLst>
            </p:cNvPr>
            <p:cNvSpPr/>
            <p:nvPr/>
          </p:nvSpPr>
          <p:spPr>
            <a:xfrm>
              <a:off x="2292896"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124DF174-578B-4227-B0D7-EE2D8FAA9272}"/>
                </a:ext>
              </a:extLst>
            </p:cNvPr>
            <p:cNvSpPr/>
            <p:nvPr/>
          </p:nvSpPr>
          <p:spPr>
            <a:xfrm>
              <a:off x="2292896"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282">
            <a:extLst>
              <a:ext uri="{FF2B5EF4-FFF2-40B4-BE49-F238E27FC236}">
                <a16:creationId xmlns:a16="http://schemas.microsoft.com/office/drawing/2014/main" id="{E1BF9F5E-D063-4079-BA58-1D6DE74357DC}"/>
              </a:ext>
            </a:extLst>
          </p:cNvPr>
          <p:cNvGrpSpPr/>
          <p:nvPr/>
        </p:nvGrpSpPr>
        <p:grpSpPr>
          <a:xfrm>
            <a:off x="-5502525" y="281036"/>
            <a:ext cx="7342485" cy="3842101"/>
            <a:chOff x="2292896" y="285800"/>
            <a:chExt cx="7342485" cy="3842101"/>
          </a:xfrm>
        </p:grpSpPr>
        <p:sp>
          <p:nvSpPr>
            <p:cNvPr id="284" name="Oval 283">
              <a:extLst>
                <a:ext uri="{FF2B5EF4-FFF2-40B4-BE49-F238E27FC236}">
                  <a16:creationId xmlns:a16="http://schemas.microsoft.com/office/drawing/2014/main" id="{23FD5BD9-5E31-49AF-9AFE-5CF1BD048DDA}"/>
                </a:ext>
              </a:extLst>
            </p:cNvPr>
            <p:cNvSpPr/>
            <p:nvPr/>
          </p:nvSpPr>
          <p:spPr>
            <a:xfrm>
              <a:off x="9543941"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51B6DE20-FC0F-4208-AF87-164EABE38653}"/>
                </a:ext>
              </a:extLst>
            </p:cNvPr>
            <p:cNvSpPr/>
            <p:nvPr/>
          </p:nvSpPr>
          <p:spPr>
            <a:xfrm>
              <a:off x="8883962"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F6894980-2B59-4405-8824-5B081AE02D4D}"/>
                </a:ext>
              </a:extLst>
            </p:cNvPr>
            <p:cNvSpPr/>
            <p:nvPr/>
          </p:nvSpPr>
          <p:spPr>
            <a:xfrm>
              <a:off x="9543941"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013FF829-880A-4840-B6E1-F54225D26F2D}"/>
                </a:ext>
              </a:extLst>
            </p:cNvPr>
            <p:cNvSpPr/>
            <p:nvPr/>
          </p:nvSpPr>
          <p:spPr>
            <a:xfrm>
              <a:off x="8883962"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B8D0ADFF-EA63-48A9-BCF9-A9AC9B189DAC}"/>
                </a:ext>
              </a:extLst>
            </p:cNvPr>
            <p:cNvSpPr/>
            <p:nvPr/>
          </p:nvSpPr>
          <p:spPr>
            <a:xfrm>
              <a:off x="8223983"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2A74E37-0A66-4799-A498-A526A444EC48}"/>
                </a:ext>
              </a:extLst>
            </p:cNvPr>
            <p:cNvSpPr/>
            <p:nvPr/>
          </p:nvSpPr>
          <p:spPr>
            <a:xfrm>
              <a:off x="8223983"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734B2FF0-5689-46AE-972B-766DD817EF6A}"/>
                </a:ext>
              </a:extLst>
            </p:cNvPr>
            <p:cNvSpPr/>
            <p:nvPr/>
          </p:nvSpPr>
          <p:spPr>
            <a:xfrm>
              <a:off x="9543941"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BBEFA548-5A0C-4F49-97CD-13E8E3A11088}"/>
                </a:ext>
              </a:extLst>
            </p:cNvPr>
            <p:cNvSpPr/>
            <p:nvPr/>
          </p:nvSpPr>
          <p:spPr>
            <a:xfrm>
              <a:off x="8883962"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EEEF9B1A-3891-4E06-86B7-A0F75825C735}"/>
                </a:ext>
              </a:extLst>
            </p:cNvPr>
            <p:cNvSpPr/>
            <p:nvPr/>
          </p:nvSpPr>
          <p:spPr>
            <a:xfrm>
              <a:off x="9543941"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EC76D143-0276-4B6A-8BFD-3DB1DD54435C}"/>
                </a:ext>
              </a:extLst>
            </p:cNvPr>
            <p:cNvSpPr/>
            <p:nvPr/>
          </p:nvSpPr>
          <p:spPr>
            <a:xfrm>
              <a:off x="8883962"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6D06397F-483F-48F0-9898-047AEF64B07F}"/>
                </a:ext>
              </a:extLst>
            </p:cNvPr>
            <p:cNvSpPr/>
            <p:nvPr/>
          </p:nvSpPr>
          <p:spPr>
            <a:xfrm>
              <a:off x="8223983"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44B90CBA-E91A-4AA4-99D5-051DBD3D81E9}"/>
                </a:ext>
              </a:extLst>
            </p:cNvPr>
            <p:cNvSpPr/>
            <p:nvPr/>
          </p:nvSpPr>
          <p:spPr>
            <a:xfrm>
              <a:off x="8223983"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83760B02-D11D-4FCF-8297-0D0D44EB5811}"/>
                </a:ext>
              </a:extLst>
            </p:cNvPr>
            <p:cNvSpPr/>
            <p:nvPr/>
          </p:nvSpPr>
          <p:spPr>
            <a:xfrm>
              <a:off x="7566912"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AE17B70-DE71-4DD7-B727-029D57A581B9}"/>
                </a:ext>
              </a:extLst>
            </p:cNvPr>
            <p:cNvSpPr/>
            <p:nvPr/>
          </p:nvSpPr>
          <p:spPr>
            <a:xfrm>
              <a:off x="6906933"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19C14D59-78A8-48D1-87DF-2633AF49132B}"/>
                </a:ext>
              </a:extLst>
            </p:cNvPr>
            <p:cNvSpPr/>
            <p:nvPr/>
          </p:nvSpPr>
          <p:spPr>
            <a:xfrm>
              <a:off x="7566912"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EC3FFCBD-CEA0-48E2-933F-BEFB2FDE2D1E}"/>
                </a:ext>
              </a:extLst>
            </p:cNvPr>
            <p:cNvSpPr/>
            <p:nvPr/>
          </p:nvSpPr>
          <p:spPr>
            <a:xfrm>
              <a:off x="6906933"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721E7E87-0747-47CD-989C-2BD70187865F}"/>
                </a:ext>
              </a:extLst>
            </p:cNvPr>
            <p:cNvSpPr/>
            <p:nvPr/>
          </p:nvSpPr>
          <p:spPr>
            <a:xfrm>
              <a:off x="6246954"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B37C6E2A-4A09-4B23-920F-D5ED6ACC1573}"/>
                </a:ext>
              </a:extLst>
            </p:cNvPr>
            <p:cNvSpPr/>
            <p:nvPr/>
          </p:nvSpPr>
          <p:spPr>
            <a:xfrm>
              <a:off x="6246954"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1B517910-72FD-49F2-8846-2A66FBA85F40}"/>
                </a:ext>
              </a:extLst>
            </p:cNvPr>
            <p:cNvSpPr/>
            <p:nvPr/>
          </p:nvSpPr>
          <p:spPr>
            <a:xfrm>
              <a:off x="7566912"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81627944-F32E-4B33-83AD-2873745CF63D}"/>
                </a:ext>
              </a:extLst>
            </p:cNvPr>
            <p:cNvSpPr/>
            <p:nvPr/>
          </p:nvSpPr>
          <p:spPr>
            <a:xfrm>
              <a:off x="6906933"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84918C21-75D2-411E-992B-D1724BC71989}"/>
                </a:ext>
              </a:extLst>
            </p:cNvPr>
            <p:cNvSpPr/>
            <p:nvPr/>
          </p:nvSpPr>
          <p:spPr>
            <a:xfrm>
              <a:off x="7566912"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CD5B6670-2558-45E8-9DA3-6039770683CC}"/>
                </a:ext>
              </a:extLst>
            </p:cNvPr>
            <p:cNvSpPr/>
            <p:nvPr/>
          </p:nvSpPr>
          <p:spPr>
            <a:xfrm>
              <a:off x="6906933"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6FC0480C-B9C0-4E69-861C-7ADEBE0E43C0}"/>
                </a:ext>
              </a:extLst>
            </p:cNvPr>
            <p:cNvSpPr/>
            <p:nvPr/>
          </p:nvSpPr>
          <p:spPr>
            <a:xfrm>
              <a:off x="6246954"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927A03ED-6BF6-4204-A553-D4A916A6F12D}"/>
                </a:ext>
              </a:extLst>
            </p:cNvPr>
            <p:cNvSpPr/>
            <p:nvPr/>
          </p:nvSpPr>
          <p:spPr>
            <a:xfrm>
              <a:off x="6246954"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60641BF3-8FCF-45E6-88A4-9D528E5DA429}"/>
                </a:ext>
              </a:extLst>
            </p:cNvPr>
            <p:cNvSpPr/>
            <p:nvPr/>
          </p:nvSpPr>
          <p:spPr>
            <a:xfrm>
              <a:off x="5589883"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041BE6F3-E06A-41F3-82EE-9CB78E44AD69}"/>
                </a:ext>
              </a:extLst>
            </p:cNvPr>
            <p:cNvSpPr/>
            <p:nvPr/>
          </p:nvSpPr>
          <p:spPr>
            <a:xfrm>
              <a:off x="4929904"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9EE9A8D0-7D65-41CD-9F98-F05789FEBD4B}"/>
                </a:ext>
              </a:extLst>
            </p:cNvPr>
            <p:cNvSpPr/>
            <p:nvPr/>
          </p:nvSpPr>
          <p:spPr>
            <a:xfrm>
              <a:off x="5589883"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74A70426-64B5-4739-A82E-4F0542B69CE1}"/>
                </a:ext>
              </a:extLst>
            </p:cNvPr>
            <p:cNvSpPr/>
            <p:nvPr/>
          </p:nvSpPr>
          <p:spPr>
            <a:xfrm>
              <a:off x="4929904"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BFD192B2-992E-4A51-9BB8-1C8B1B1AF983}"/>
                </a:ext>
              </a:extLst>
            </p:cNvPr>
            <p:cNvSpPr/>
            <p:nvPr/>
          </p:nvSpPr>
          <p:spPr>
            <a:xfrm>
              <a:off x="4269925"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7A8E5D41-1790-4DEF-B4C1-84618418B672}"/>
                </a:ext>
              </a:extLst>
            </p:cNvPr>
            <p:cNvSpPr/>
            <p:nvPr/>
          </p:nvSpPr>
          <p:spPr>
            <a:xfrm>
              <a:off x="4269925"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FEF68431-6E8C-45C4-B9E4-22AD953AC5FB}"/>
                </a:ext>
              </a:extLst>
            </p:cNvPr>
            <p:cNvSpPr/>
            <p:nvPr/>
          </p:nvSpPr>
          <p:spPr>
            <a:xfrm>
              <a:off x="5589883"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4AB04AE8-94B7-4313-A89F-F01071BEF83D}"/>
                </a:ext>
              </a:extLst>
            </p:cNvPr>
            <p:cNvSpPr/>
            <p:nvPr/>
          </p:nvSpPr>
          <p:spPr>
            <a:xfrm>
              <a:off x="4929904"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889AFD29-B5BE-4B91-A339-02FDCFBA52EF}"/>
                </a:ext>
              </a:extLst>
            </p:cNvPr>
            <p:cNvSpPr/>
            <p:nvPr/>
          </p:nvSpPr>
          <p:spPr>
            <a:xfrm>
              <a:off x="5589883"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1D3F5BE8-095D-4C8B-B182-4C98A8EAF89C}"/>
                </a:ext>
              </a:extLst>
            </p:cNvPr>
            <p:cNvSpPr/>
            <p:nvPr/>
          </p:nvSpPr>
          <p:spPr>
            <a:xfrm>
              <a:off x="4929904"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6C1CB5DB-9E5F-43E9-B856-2A88E681DBAD}"/>
                </a:ext>
              </a:extLst>
            </p:cNvPr>
            <p:cNvSpPr/>
            <p:nvPr/>
          </p:nvSpPr>
          <p:spPr>
            <a:xfrm>
              <a:off x="4269925"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FAC70A3A-C7BC-418E-BD2D-2CB8806ABDDE}"/>
                </a:ext>
              </a:extLst>
            </p:cNvPr>
            <p:cNvSpPr/>
            <p:nvPr/>
          </p:nvSpPr>
          <p:spPr>
            <a:xfrm>
              <a:off x="4269925"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086FDD6A-B7D1-470D-B5C6-05B5E42E1E47}"/>
                </a:ext>
              </a:extLst>
            </p:cNvPr>
            <p:cNvSpPr/>
            <p:nvPr/>
          </p:nvSpPr>
          <p:spPr>
            <a:xfrm>
              <a:off x="3612854"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A00DFCF7-B444-4E2B-B921-E10306CC49BC}"/>
                </a:ext>
              </a:extLst>
            </p:cNvPr>
            <p:cNvSpPr/>
            <p:nvPr/>
          </p:nvSpPr>
          <p:spPr>
            <a:xfrm>
              <a:off x="2952875"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926E009E-BD71-410B-B465-901DD5C951F6}"/>
                </a:ext>
              </a:extLst>
            </p:cNvPr>
            <p:cNvSpPr/>
            <p:nvPr/>
          </p:nvSpPr>
          <p:spPr>
            <a:xfrm>
              <a:off x="3612854"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CC16BF58-99E4-42F3-9899-2F32BD5D1015}"/>
                </a:ext>
              </a:extLst>
            </p:cNvPr>
            <p:cNvSpPr/>
            <p:nvPr/>
          </p:nvSpPr>
          <p:spPr>
            <a:xfrm>
              <a:off x="2952875"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03B6D11D-E5BF-4C38-ABD6-767360101D4A}"/>
                </a:ext>
              </a:extLst>
            </p:cNvPr>
            <p:cNvSpPr/>
            <p:nvPr/>
          </p:nvSpPr>
          <p:spPr>
            <a:xfrm>
              <a:off x="2292896"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4B6DEA52-E5E9-4D1C-997D-C35FD0A717C7}"/>
                </a:ext>
              </a:extLst>
            </p:cNvPr>
            <p:cNvSpPr/>
            <p:nvPr/>
          </p:nvSpPr>
          <p:spPr>
            <a:xfrm>
              <a:off x="2292896"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C7DDBA3C-74EF-4B81-BA0F-08C4CAA59E63}"/>
                </a:ext>
              </a:extLst>
            </p:cNvPr>
            <p:cNvSpPr/>
            <p:nvPr/>
          </p:nvSpPr>
          <p:spPr>
            <a:xfrm>
              <a:off x="3612854"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A68FAADE-1C82-4BCA-ADEF-79AE23DAB28B}"/>
                </a:ext>
              </a:extLst>
            </p:cNvPr>
            <p:cNvSpPr/>
            <p:nvPr/>
          </p:nvSpPr>
          <p:spPr>
            <a:xfrm>
              <a:off x="2952875"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DD84F004-95DE-4409-881D-8D6B6E3D8EA2}"/>
                </a:ext>
              </a:extLst>
            </p:cNvPr>
            <p:cNvSpPr/>
            <p:nvPr/>
          </p:nvSpPr>
          <p:spPr>
            <a:xfrm>
              <a:off x="3612854"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DE37E7DE-6FF2-4619-B6AC-9107C2BF1BE2}"/>
                </a:ext>
              </a:extLst>
            </p:cNvPr>
            <p:cNvSpPr/>
            <p:nvPr/>
          </p:nvSpPr>
          <p:spPr>
            <a:xfrm>
              <a:off x="2952875"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05C21C38-8A41-4140-805E-1A19D46821D0}"/>
                </a:ext>
              </a:extLst>
            </p:cNvPr>
            <p:cNvSpPr/>
            <p:nvPr/>
          </p:nvSpPr>
          <p:spPr>
            <a:xfrm>
              <a:off x="2292896"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a:extLst>
                <a:ext uri="{FF2B5EF4-FFF2-40B4-BE49-F238E27FC236}">
                  <a16:creationId xmlns:a16="http://schemas.microsoft.com/office/drawing/2014/main" id="{2C380F70-AEDF-45A0-AF3E-2941B1C3C5ED}"/>
                </a:ext>
              </a:extLst>
            </p:cNvPr>
            <p:cNvSpPr/>
            <p:nvPr/>
          </p:nvSpPr>
          <p:spPr>
            <a:xfrm>
              <a:off x="2292896"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15FA94AE-25DC-4A61-9474-5E21717EB45B}"/>
                </a:ext>
              </a:extLst>
            </p:cNvPr>
            <p:cNvSpPr/>
            <p:nvPr/>
          </p:nvSpPr>
          <p:spPr>
            <a:xfrm>
              <a:off x="9543941"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9458BFDB-FF1A-4F12-A6D8-355B8ED05830}"/>
                </a:ext>
              </a:extLst>
            </p:cNvPr>
            <p:cNvSpPr/>
            <p:nvPr/>
          </p:nvSpPr>
          <p:spPr>
            <a:xfrm>
              <a:off x="8883962"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DF835F13-BD46-4C02-8627-472BA3E89846}"/>
                </a:ext>
              </a:extLst>
            </p:cNvPr>
            <p:cNvSpPr/>
            <p:nvPr/>
          </p:nvSpPr>
          <p:spPr>
            <a:xfrm>
              <a:off x="9543941"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0244061F-9DD8-4A95-9CCE-4400DDFA99F6}"/>
                </a:ext>
              </a:extLst>
            </p:cNvPr>
            <p:cNvSpPr/>
            <p:nvPr/>
          </p:nvSpPr>
          <p:spPr>
            <a:xfrm>
              <a:off x="8883962"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F56F5A9A-FDF9-411E-94C5-EE6FAFCCC070}"/>
                </a:ext>
              </a:extLst>
            </p:cNvPr>
            <p:cNvSpPr/>
            <p:nvPr/>
          </p:nvSpPr>
          <p:spPr>
            <a:xfrm>
              <a:off x="8223983"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CF43A0DD-7C4C-437A-A178-0C685A3AD36F}"/>
                </a:ext>
              </a:extLst>
            </p:cNvPr>
            <p:cNvSpPr/>
            <p:nvPr/>
          </p:nvSpPr>
          <p:spPr>
            <a:xfrm>
              <a:off x="8223983"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B57DB777-907D-4DCC-BA11-2ED603395B7C}"/>
                </a:ext>
              </a:extLst>
            </p:cNvPr>
            <p:cNvSpPr/>
            <p:nvPr/>
          </p:nvSpPr>
          <p:spPr>
            <a:xfrm>
              <a:off x="9543941"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E23F6B33-7896-4045-AF08-ADB7BE6BAE96}"/>
                </a:ext>
              </a:extLst>
            </p:cNvPr>
            <p:cNvSpPr/>
            <p:nvPr/>
          </p:nvSpPr>
          <p:spPr>
            <a:xfrm>
              <a:off x="8883962"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08CC19E5-A829-4F60-99DC-759A20AAE125}"/>
                </a:ext>
              </a:extLst>
            </p:cNvPr>
            <p:cNvSpPr/>
            <p:nvPr/>
          </p:nvSpPr>
          <p:spPr>
            <a:xfrm>
              <a:off x="9543941"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896BFAED-7A63-4114-A3CD-DB8695741FC0}"/>
                </a:ext>
              </a:extLst>
            </p:cNvPr>
            <p:cNvSpPr/>
            <p:nvPr/>
          </p:nvSpPr>
          <p:spPr>
            <a:xfrm>
              <a:off x="8883962"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357F3995-297C-4AC7-94F3-4AF08DC2942D}"/>
                </a:ext>
              </a:extLst>
            </p:cNvPr>
            <p:cNvSpPr/>
            <p:nvPr/>
          </p:nvSpPr>
          <p:spPr>
            <a:xfrm>
              <a:off x="8223983"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6CE88781-9620-4ADD-94A5-78C3A742B37B}"/>
                </a:ext>
              </a:extLst>
            </p:cNvPr>
            <p:cNvSpPr/>
            <p:nvPr/>
          </p:nvSpPr>
          <p:spPr>
            <a:xfrm>
              <a:off x="8223983"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AD94828D-675A-4FB4-AE39-8C5B39EDC5F2}"/>
                </a:ext>
              </a:extLst>
            </p:cNvPr>
            <p:cNvSpPr/>
            <p:nvPr/>
          </p:nvSpPr>
          <p:spPr>
            <a:xfrm>
              <a:off x="7566912"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C1AEF653-3FFA-46EB-8B2C-40F5760A473B}"/>
                </a:ext>
              </a:extLst>
            </p:cNvPr>
            <p:cNvSpPr/>
            <p:nvPr/>
          </p:nvSpPr>
          <p:spPr>
            <a:xfrm>
              <a:off x="6906933"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DB69EC87-F33E-4D56-A878-A0D001B2F2F4}"/>
                </a:ext>
              </a:extLst>
            </p:cNvPr>
            <p:cNvSpPr/>
            <p:nvPr/>
          </p:nvSpPr>
          <p:spPr>
            <a:xfrm>
              <a:off x="7566912"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895D689F-6122-45C5-AD15-DF79875660AE}"/>
                </a:ext>
              </a:extLst>
            </p:cNvPr>
            <p:cNvSpPr/>
            <p:nvPr/>
          </p:nvSpPr>
          <p:spPr>
            <a:xfrm>
              <a:off x="6906933"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7482EB41-EDA5-4D08-9573-6561D91434D1}"/>
                </a:ext>
              </a:extLst>
            </p:cNvPr>
            <p:cNvSpPr/>
            <p:nvPr/>
          </p:nvSpPr>
          <p:spPr>
            <a:xfrm>
              <a:off x="6246954"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34E3354C-AFC4-4554-AF2E-AC6200A59490}"/>
                </a:ext>
              </a:extLst>
            </p:cNvPr>
            <p:cNvSpPr/>
            <p:nvPr/>
          </p:nvSpPr>
          <p:spPr>
            <a:xfrm>
              <a:off x="6246954"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6BB9B66A-B1D0-45A8-B1DE-7E73A6D4ADE3}"/>
                </a:ext>
              </a:extLst>
            </p:cNvPr>
            <p:cNvSpPr/>
            <p:nvPr/>
          </p:nvSpPr>
          <p:spPr>
            <a:xfrm>
              <a:off x="7566912"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71B0A3CA-48CA-4BAE-990D-15903DE1F980}"/>
                </a:ext>
              </a:extLst>
            </p:cNvPr>
            <p:cNvSpPr/>
            <p:nvPr/>
          </p:nvSpPr>
          <p:spPr>
            <a:xfrm>
              <a:off x="6906933"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45BF99AA-EBC7-4013-8473-5EBF28FB8A7F}"/>
                </a:ext>
              </a:extLst>
            </p:cNvPr>
            <p:cNvSpPr/>
            <p:nvPr/>
          </p:nvSpPr>
          <p:spPr>
            <a:xfrm>
              <a:off x="7566912"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2B0D5531-5535-407A-B71F-883CC4E8B9FC}"/>
                </a:ext>
              </a:extLst>
            </p:cNvPr>
            <p:cNvSpPr/>
            <p:nvPr/>
          </p:nvSpPr>
          <p:spPr>
            <a:xfrm>
              <a:off x="6906933"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5365E533-571D-4182-9D3B-35FD649C1330}"/>
                </a:ext>
              </a:extLst>
            </p:cNvPr>
            <p:cNvSpPr/>
            <p:nvPr/>
          </p:nvSpPr>
          <p:spPr>
            <a:xfrm>
              <a:off x="6246954"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8330E3A3-B114-4F5C-A1F8-7601F92982DB}"/>
                </a:ext>
              </a:extLst>
            </p:cNvPr>
            <p:cNvSpPr/>
            <p:nvPr/>
          </p:nvSpPr>
          <p:spPr>
            <a:xfrm>
              <a:off x="6246954"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D0B9A8F9-A94D-48C6-958B-84DB12694C89}"/>
                </a:ext>
              </a:extLst>
            </p:cNvPr>
            <p:cNvSpPr/>
            <p:nvPr/>
          </p:nvSpPr>
          <p:spPr>
            <a:xfrm>
              <a:off x="5589883"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91BFA78F-CA9F-42AB-B1B0-95A75D20BD1B}"/>
                </a:ext>
              </a:extLst>
            </p:cNvPr>
            <p:cNvSpPr/>
            <p:nvPr/>
          </p:nvSpPr>
          <p:spPr>
            <a:xfrm>
              <a:off x="4929904"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7E989ED8-BFDA-4214-A868-64D73D3BD380}"/>
                </a:ext>
              </a:extLst>
            </p:cNvPr>
            <p:cNvSpPr/>
            <p:nvPr/>
          </p:nvSpPr>
          <p:spPr>
            <a:xfrm>
              <a:off x="5589883"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B9C80DFF-E130-4EE0-9BA2-AD24EE627D86}"/>
                </a:ext>
              </a:extLst>
            </p:cNvPr>
            <p:cNvSpPr/>
            <p:nvPr/>
          </p:nvSpPr>
          <p:spPr>
            <a:xfrm>
              <a:off x="4929904"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7EBC1F46-3721-448C-B6DB-7429D285CE73}"/>
                </a:ext>
              </a:extLst>
            </p:cNvPr>
            <p:cNvSpPr/>
            <p:nvPr/>
          </p:nvSpPr>
          <p:spPr>
            <a:xfrm>
              <a:off x="4269925"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8370F8C4-2752-44D2-8825-E47D865B0C7D}"/>
                </a:ext>
              </a:extLst>
            </p:cNvPr>
            <p:cNvSpPr/>
            <p:nvPr/>
          </p:nvSpPr>
          <p:spPr>
            <a:xfrm>
              <a:off x="4269925"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A5A4577D-CCF4-4D7A-B267-8322D8BD4077}"/>
                </a:ext>
              </a:extLst>
            </p:cNvPr>
            <p:cNvSpPr/>
            <p:nvPr/>
          </p:nvSpPr>
          <p:spPr>
            <a:xfrm>
              <a:off x="5589883"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A70369A4-3D88-429C-8312-B55096884F34}"/>
                </a:ext>
              </a:extLst>
            </p:cNvPr>
            <p:cNvSpPr/>
            <p:nvPr/>
          </p:nvSpPr>
          <p:spPr>
            <a:xfrm>
              <a:off x="4929904"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1F3F2560-8888-4AB4-A003-3A913BE98FA8}"/>
                </a:ext>
              </a:extLst>
            </p:cNvPr>
            <p:cNvSpPr/>
            <p:nvPr/>
          </p:nvSpPr>
          <p:spPr>
            <a:xfrm>
              <a:off x="5589883"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07D4A574-6006-4ADB-943B-36115688D87C}"/>
                </a:ext>
              </a:extLst>
            </p:cNvPr>
            <p:cNvSpPr/>
            <p:nvPr/>
          </p:nvSpPr>
          <p:spPr>
            <a:xfrm>
              <a:off x="4929904"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D3B16587-A9CA-4367-8C7B-6E9EF3A377EE}"/>
                </a:ext>
              </a:extLst>
            </p:cNvPr>
            <p:cNvSpPr/>
            <p:nvPr/>
          </p:nvSpPr>
          <p:spPr>
            <a:xfrm>
              <a:off x="4269925"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69E6BE39-964C-4566-93CC-859D47DEAECC}"/>
                </a:ext>
              </a:extLst>
            </p:cNvPr>
            <p:cNvSpPr/>
            <p:nvPr/>
          </p:nvSpPr>
          <p:spPr>
            <a:xfrm>
              <a:off x="4269925"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B69A0029-0857-448F-9D7B-6BDE44BE8715}"/>
                </a:ext>
              </a:extLst>
            </p:cNvPr>
            <p:cNvSpPr/>
            <p:nvPr/>
          </p:nvSpPr>
          <p:spPr>
            <a:xfrm>
              <a:off x="3612854"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F2B5C828-E7D6-4383-9F83-F77ABD4B75C8}"/>
                </a:ext>
              </a:extLst>
            </p:cNvPr>
            <p:cNvSpPr/>
            <p:nvPr/>
          </p:nvSpPr>
          <p:spPr>
            <a:xfrm>
              <a:off x="2952875"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7613DD44-4FFC-4441-ADB3-4B7C628143F8}"/>
                </a:ext>
              </a:extLst>
            </p:cNvPr>
            <p:cNvSpPr/>
            <p:nvPr/>
          </p:nvSpPr>
          <p:spPr>
            <a:xfrm>
              <a:off x="3612854"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6A7D0CD7-26C6-4C48-9374-328F4AE3647A}"/>
                </a:ext>
              </a:extLst>
            </p:cNvPr>
            <p:cNvSpPr/>
            <p:nvPr/>
          </p:nvSpPr>
          <p:spPr>
            <a:xfrm>
              <a:off x="2952875"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50D59181-0856-45AB-8D9D-B655FA4D0639}"/>
                </a:ext>
              </a:extLst>
            </p:cNvPr>
            <p:cNvSpPr/>
            <p:nvPr/>
          </p:nvSpPr>
          <p:spPr>
            <a:xfrm>
              <a:off x="2292896"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E06F77D7-0B2F-479C-8E91-B622948694B2}"/>
                </a:ext>
              </a:extLst>
            </p:cNvPr>
            <p:cNvSpPr/>
            <p:nvPr/>
          </p:nvSpPr>
          <p:spPr>
            <a:xfrm>
              <a:off x="2292896"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1602679A-B78D-446E-85F9-02309BF85E46}"/>
                </a:ext>
              </a:extLst>
            </p:cNvPr>
            <p:cNvSpPr/>
            <p:nvPr/>
          </p:nvSpPr>
          <p:spPr>
            <a:xfrm>
              <a:off x="3612854"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FC53E1FA-19E4-42FC-8D3A-4907821E70D7}"/>
                </a:ext>
              </a:extLst>
            </p:cNvPr>
            <p:cNvSpPr/>
            <p:nvPr/>
          </p:nvSpPr>
          <p:spPr>
            <a:xfrm>
              <a:off x="2952875"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a:extLst>
                <a:ext uri="{FF2B5EF4-FFF2-40B4-BE49-F238E27FC236}">
                  <a16:creationId xmlns:a16="http://schemas.microsoft.com/office/drawing/2014/main" id="{E3E9EEDD-E74D-498E-B97D-54AE2FAE2631}"/>
                </a:ext>
              </a:extLst>
            </p:cNvPr>
            <p:cNvSpPr/>
            <p:nvPr/>
          </p:nvSpPr>
          <p:spPr>
            <a:xfrm>
              <a:off x="3612854"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B097283D-61EE-4978-AB85-E8ACA07A6627}"/>
                </a:ext>
              </a:extLst>
            </p:cNvPr>
            <p:cNvSpPr/>
            <p:nvPr/>
          </p:nvSpPr>
          <p:spPr>
            <a:xfrm>
              <a:off x="2952875"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E7FB0FF4-8600-4FCF-BCAC-9E22914EC3DE}"/>
                </a:ext>
              </a:extLst>
            </p:cNvPr>
            <p:cNvSpPr/>
            <p:nvPr/>
          </p:nvSpPr>
          <p:spPr>
            <a:xfrm>
              <a:off x="2292896"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A12C0289-E648-45BE-8C6B-B14CE99FB433}"/>
                </a:ext>
              </a:extLst>
            </p:cNvPr>
            <p:cNvSpPr/>
            <p:nvPr/>
          </p:nvSpPr>
          <p:spPr>
            <a:xfrm>
              <a:off x="2292896"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0" name="Group 379">
            <a:extLst>
              <a:ext uri="{FF2B5EF4-FFF2-40B4-BE49-F238E27FC236}">
                <a16:creationId xmlns:a16="http://schemas.microsoft.com/office/drawing/2014/main" id="{9D438B73-A10C-4993-AB4F-45389417838E}"/>
              </a:ext>
            </a:extLst>
          </p:cNvPr>
          <p:cNvGrpSpPr/>
          <p:nvPr/>
        </p:nvGrpSpPr>
        <p:grpSpPr>
          <a:xfrm>
            <a:off x="-5502525" y="4582286"/>
            <a:ext cx="7342485" cy="3842101"/>
            <a:chOff x="2292896" y="285800"/>
            <a:chExt cx="7342485" cy="3842101"/>
          </a:xfrm>
        </p:grpSpPr>
        <p:sp>
          <p:nvSpPr>
            <p:cNvPr id="381" name="Oval 380">
              <a:extLst>
                <a:ext uri="{FF2B5EF4-FFF2-40B4-BE49-F238E27FC236}">
                  <a16:creationId xmlns:a16="http://schemas.microsoft.com/office/drawing/2014/main" id="{90E3FB6E-B240-485C-8290-D35B477FEA52}"/>
                </a:ext>
              </a:extLst>
            </p:cNvPr>
            <p:cNvSpPr/>
            <p:nvPr/>
          </p:nvSpPr>
          <p:spPr>
            <a:xfrm>
              <a:off x="9543941"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a:extLst>
                <a:ext uri="{FF2B5EF4-FFF2-40B4-BE49-F238E27FC236}">
                  <a16:creationId xmlns:a16="http://schemas.microsoft.com/office/drawing/2014/main" id="{7889A2E1-506D-4CC6-B92E-7135517752B6}"/>
                </a:ext>
              </a:extLst>
            </p:cNvPr>
            <p:cNvSpPr/>
            <p:nvPr/>
          </p:nvSpPr>
          <p:spPr>
            <a:xfrm>
              <a:off x="8883962"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DD75C8BC-2CA5-48BB-8403-20E0F70A2999}"/>
                </a:ext>
              </a:extLst>
            </p:cNvPr>
            <p:cNvSpPr/>
            <p:nvPr/>
          </p:nvSpPr>
          <p:spPr>
            <a:xfrm>
              <a:off x="9543941"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D7F975DB-B5E6-4998-85FA-E8C7DD3E6DF0}"/>
                </a:ext>
              </a:extLst>
            </p:cNvPr>
            <p:cNvSpPr/>
            <p:nvPr/>
          </p:nvSpPr>
          <p:spPr>
            <a:xfrm>
              <a:off x="8883962"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8EB64EE1-2781-4BF3-86CB-E9968479E1DE}"/>
                </a:ext>
              </a:extLst>
            </p:cNvPr>
            <p:cNvSpPr/>
            <p:nvPr/>
          </p:nvSpPr>
          <p:spPr>
            <a:xfrm>
              <a:off x="8223983" y="8459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id="{55CDC94F-2F85-4037-AE7E-C2C58DB31C8A}"/>
                </a:ext>
              </a:extLst>
            </p:cNvPr>
            <p:cNvSpPr/>
            <p:nvPr/>
          </p:nvSpPr>
          <p:spPr>
            <a:xfrm>
              <a:off x="8223983" y="2905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72A3DD89-B45F-424D-B017-6A8C39493A23}"/>
                </a:ext>
              </a:extLst>
            </p:cNvPr>
            <p:cNvSpPr/>
            <p:nvPr/>
          </p:nvSpPr>
          <p:spPr>
            <a:xfrm>
              <a:off x="9543941"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325D8DC6-45C3-48A2-979F-62D63E86DDDD}"/>
                </a:ext>
              </a:extLst>
            </p:cNvPr>
            <p:cNvSpPr/>
            <p:nvPr/>
          </p:nvSpPr>
          <p:spPr>
            <a:xfrm>
              <a:off x="8883962"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B55DB42F-F057-4CB0-A6E1-D6870B4053CD}"/>
                </a:ext>
              </a:extLst>
            </p:cNvPr>
            <p:cNvSpPr/>
            <p:nvPr/>
          </p:nvSpPr>
          <p:spPr>
            <a:xfrm>
              <a:off x="9543941"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AA17FED9-BA4B-4009-A69C-7F1CF3E5E411}"/>
                </a:ext>
              </a:extLst>
            </p:cNvPr>
            <p:cNvSpPr/>
            <p:nvPr/>
          </p:nvSpPr>
          <p:spPr>
            <a:xfrm>
              <a:off x="8883962"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5813D7CA-582A-47D9-95FD-407EECCA2178}"/>
                </a:ext>
              </a:extLst>
            </p:cNvPr>
            <p:cNvSpPr/>
            <p:nvPr/>
          </p:nvSpPr>
          <p:spPr>
            <a:xfrm>
              <a:off x="8223983" y="18823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74898138-0EED-4757-968A-A865A3A26074}"/>
                </a:ext>
              </a:extLst>
            </p:cNvPr>
            <p:cNvSpPr/>
            <p:nvPr/>
          </p:nvSpPr>
          <p:spPr>
            <a:xfrm>
              <a:off x="8223983" y="13270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AE762E3B-E676-45C3-B85B-758FE9B4DD3E}"/>
                </a:ext>
              </a:extLst>
            </p:cNvPr>
            <p:cNvSpPr/>
            <p:nvPr/>
          </p:nvSpPr>
          <p:spPr>
            <a:xfrm>
              <a:off x="7566912"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3CA19647-A6C2-4766-B52C-0838F12116B4}"/>
                </a:ext>
              </a:extLst>
            </p:cNvPr>
            <p:cNvSpPr/>
            <p:nvPr/>
          </p:nvSpPr>
          <p:spPr>
            <a:xfrm>
              <a:off x="6906933"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B2FADC17-0D01-4D92-82AF-5A9A3F85EE87}"/>
                </a:ext>
              </a:extLst>
            </p:cNvPr>
            <p:cNvSpPr/>
            <p:nvPr/>
          </p:nvSpPr>
          <p:spPr>
            <a:xfrm>
              <a:off x="7566912"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DCCE89-FE8C-469D-ABD5-5A960E8397C3}"/>
                </a:ext>
              </a:extLst>
            </p:cNvPr>
            <p:cNvSpPr/>
            <p:nvPr/>
          </p:nvSpPr>
          <p:spPr>
            <a:xfrm>
              <a:off x="6906933"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8EFF0513-20B3-4857-831F-CAE130F2387D}"/>
                </a:ext>
              </a:extLst>
            </p:cNvPr>
            <p:cNvSpPr/>
            <p:nvPr/>
          </p:nvSpPr>
          <p:spPr>
            <a:xfrm>
              <a:off x="6246954"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33F07B55-2B54-45C5-9F4D-3D515493BF72}"/>
                </a:ext>
              </a:extLst>
            </p:cNvPr>
            <p:cNvSpPr/>
            <p:nvPr/>
          </p:nvSpPr>
          <p:spPr>
            <a:xfrm>
              <a:off x="6246954"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8C06E630-4646-4117-925D-E41F0560E0A0}"/>
                </a:ext>
              </a:extLst>
            </p:cNvPr>
            <p:cNvSpPr/>
            <p:nvPr/>
          </p:nvSpPr>
          <p:spPr>
            <a:xfrm>
              <a:off x="7566912"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D1F910A3-F8F1-490A-87C2-3C3785FE3B23}"/>
                </a:ext>
              </a:extLst>
            </p:cNvPr>
            <p:cNvSpPr/>
            <p:nvPr/>
          </p:nvSpPr>
          <p:spPr>
            <a:xfrm>
              <a:off x="6906933"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6176C47E-A77E-4C13-9B94-C1032F47A1D9}"/>
                </a:ext>
              </a:extLst>
            </p:cNvPr>
            <p:cNvSpPr/>
            <p:nvPr/>
          </p:nvSpPr>
          <p:spPr>
            <a:xfrm>
              <a:off x="7566912"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a:extLst>
                <a:ext uri="{FF2B5EF4-FFF2-40B4-BE49-F238E27FC236}">
                  <a16:creationId xmlns:a16="http://schemas.microsoft.com/office/drawing/2014/main" id="{8AEE170F-E3AC-41F7-84A9-AF0FEC8464AC}"/>
                </a:ext>
              </a:extLst>
            </p:cNvPr>
            <p:cNvSpPr/>
            <p:nvPr/>
          </p:nvSpPr>
          <p:spPr>
            <a:xfrm>
              <a:off x="6906933"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72765C75-45B5-4F97-A2DB-C6655AA443F8}"/>
                </a:ext>
              </a:extLst>
            </p:cNvPr>
            <p:cNvSpPr/>
            <p:nvPr/>
          </p:nvSpPr>
          <p:spPr>
            <a:xfrm>
              <a:off x="6246954"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a:extLst>
                <a:ext uri="{FF2B5EF4-FFF2-40B4-BE49-F238E27FC236}">
                  <a16:creationId xmlns:a16="http://schemas.microsoft.com/office/drawing/2014/main" id="{A66531B2-064F-45D8-859B-4E598371E154}"/>
                </a:ext>
              </a:extLst>
            </p:cNvPr>
            <p:cNvSpPr/>
            <p:nvPr/>
          </p:nvSpPr>
          <p:spPr>
            <a:xfrm>
              <a:off x="6246954"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70F32BFB-2EF2-46D4-AF3B-E2C4DF492852}"/>
                </a:ext>
              </a:extLst>
            </p:cNvPr>
            <p:cNvSpPr/>
            <p:nvPr/>
          </p:nvSpPr>
          <p:spPr>
            <a:xfrm>
              <a:off x="5589883"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CEE7075D-342C-48D3-B713-7C4DDC5D520E}"/>
                </a:ext>
              </a:extLst>
            </p:cNvPr>
            <p:cNvSpPr/>
            <p:nvPr/>
          </p:nvSpPr>
          <p:spPr>
            <a:xfrm>
              <a:off x="4929904"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5A9D6460-4644-4BA2-91BF-BBD86229D710}"/>
                </a:ext>
              </a:extLst>
            </p:cNvPr>
            <p:cNvSpPr/>
            <p:nvPr/>
          </p:nvSpPr>
          <p:spPr>
            <a:xfrm>
              <a:off x="5589883"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6F8B09C5-EFEB-4D38-BA64-FFC8E9344AB1}"/>
                </a:ext>
              </a:extLst>
            </p:cNvPr>
            <p:cNvSpPr/>
            <p:nvPr/>
          </p:nvSpPr>
          <p:spPr>
            <a:xfrm>
              <a:off x="4929904"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a:extLst>
                <a:ext uri="{FF2B5EF4-FFF2-40B4-BE49-F238E27FC236}">
                  <a16:creationId xmlns:a16="http://schemas.microsoft.com/office/drawing/2014/main" id="{054A47E0-5345-4D5F-8017-C5DDDBAC0A39}"/>
                </a:ext>
              </a:extLst>
            </p:cNvPr>
            <p:cNvSpPr/>
            <p:nvPr/>
          </p:nvSpPr>
          <p:spPr>
            <a:xfrm>
              <a:off x="4269925" y="8435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B1E50934-0949-4324-86FB-4C4E8F15844C}"/>
                </a:ext>
              </a:extLst>
            </p:cNvPr>
            <p:cNvSpPr/>
            <p:nvPr/>
          </p:nvSpPr>
          <p:spPr>
            <a:xfrm>
              <a:off x="4269925" y="2881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C1F5A8EC-29F5-43D6-8ED0-34537013EBCA}"/>
                </a:ext>
              </a:extLst>
            </p:cNvPr>
            <p:cNvSpPr/>
            <p:nvPr/>
          </p:nvSpPr>
          <p:spPr>
            <a:xfrm>
              <a:off x="5589883"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30D026D5-302C-4B9E-A5E4-65B2A901AC5D}"/>
                </a:ext>
              </a:extLst>
            </p:cNvPr>
            <p:cNvSpPr/>
            <p:nvPr/>
          </p:nvSpPr>
          <p:spPr>
            <a:xfrm>
              <a:off x="4929904"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AAFA9A3F-9667-40A5-BD95-BC90E5ED582B}"/>
                </a:ext>
              </a:extLst>
            </p:cNvPr>
            <p:cNvSpPr/>
            <p:nvPr/>
          </p:nvSpPr>
          <p:spPr>
            <a:xfrm>
              <a:off x="5589883"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6C8F68FC-98AF-4698-B339-68305FAE58AB}"/>
                </a:ext>
              </a:extLst>
            </p:cNvPr>
            <p:cNvSpPr/>
            <p:nvPr/>
          </p:nvSpPr>
          <p:spPr>
            <a:xfrm>
              <a:off x="4929904"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465E7FB0-B36F-493D-9B44-B4EF36B7D05A}"/>
                </a:ext>
              </a:extLst>
            </p:cNvPr>
            <p:cNvSpPr/>
            <p:nvPr/>
          </p:nvSpPr>
          <p:spPr>
            <a:xfrm>
              <a:off x="4269925" y="18799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Oval 415">
              <a:extLst>
                <a:ext uri="{FF2B5EF4-FFF2-40B4-BE49-F238E27FC236}">
                  <a16:creationId xmlns:a16="http://schemas.microsoft.com/office/drawing/2014/main" id="{65A14721-A9AA-407A-9612-E99F0ED875F8}"/>
                </a:ext>
              </a:extLst>
            </p:cNvPr>
            <p:cNvSpPr/>
            <p:nvPr/>
          </p:nvSpPr>
          <p:spPr>
            <a:xfrm>
              <a:off x="4269925" y="13246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C5DB4AEB-3F3F-431B-A152-45B69A3B9308}"/>
                </a:ext>
              </a:extLst>
            </p:cNvPr>
            <p:cNvSpPr/>
            <p:nvPr/>
          </p:nvSpPr>
          <p:spPr>
            <a:xfrm>
              <a:off x="3612854"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BD2718EB-BBC5-4967-B98A-52309A57167C}"/>
                </a:ext>
              </a:extLst>
            </p:cNvPr>
            <p:cNvSpPr/>
            <p:nvPr/>
          </p:nvSpPr>
          <p:spPr>
            <a:xfrm>
              <a:off x="2952875"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51ABDBC9-F585-4E51-A97E-1097323A36A9}"/>
                </a:ext>
              </a:extLst>
            </p:cNvPr>
            <p:cNvSpPr/>
            <p:nvPr/>
          </p:nvSpPr>
          <p:spPr>
            <a:xfrm>
              <a:off x="3612854"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94AE102D-D6D4-4971-ACB1-95A79A2A45C1}"/>
                </a:ext>
              </a:extLst>
            </p:cNvPr>
            <p:cNvSpPr/>
            <p:nvPr/>
          </p:nvSpPr>
          <p:spPr>
            <a:xfrm>
              <a:off x="2952875"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8D870411-B1CB-442F-B4D0-3B2A34356B69}"/>
                </a:ext>
              </a:extLst>
            </p:cNvPr>
            <p:cNvSpPr/>
            <p:nvPr/>
          </p:nvSpPr>
          <p:spPr>
            <a:xfrm>
              <a:off x="2292896" y="8411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C84DB42F-E339-4EF9-B769-8C756C047E93}"/>
                </a:ext>
              </a:extLst>
            </p:cNvPr>
            <p:cNvSpPr/>
            <p:nvPr/>
          </p:nvSpPr>
          <p:spPr>
            <a:xfrm>
              <a:off x="2292896" y="2858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1DD2F248-E179-4164-84CB-D94A04F30CE3}"/>
                </a:ext>
              </a:extLst>
            </p:cNvPr>
            <p:cNvSpPr/>
            <p:nvPr/>
          </p:nvSpPr>
          <p:spPr>
            <a:xfrm>
              <a:off x="3612854"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6F97EAC4-FA47-4F85-B2F9-483E0B8D50B5}"/>
                </a:ext>
              </a:extLst>
            </p:cNvPr>
            <p:cNvSpPr/>
            <p:nvPr/>
          </p:nvSpPr>
          <p:spPr>
            <a:xfrm>
              <a:off x="2952875"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77972505-73E5-4054-AB1C-77A5AF4E3417}"/>
                </a:ext>
              </a:extLst>
            </p:cNvPr>
            <p:cNvSpPr/>
            <p:nvPr/>
          </p:nvSpPr>
          <p:spPr>
            <a:xfrm>
              <a:off x="3612854"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CEB03CE2-466A-4F2A-A8F5-5A5A4D25AC77}"/>
                </a:ext>
              </a:extLst>
            </p:cNvPr>
            <p:cNvSpPr/>
            <p:nvPr/>
          </p:nvSpPr>
          <p:spPr>
            <a:xfrm>
              <a:off x="2952875"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2E77638-F9C0-495A-A84C-CB52B72A07B0}"/>
                </a:ext>
              </a:extLst>
            </p:cNvPr>
            <p:cNvSpPr/>
            <p:nvPr/>
          </p:nvSpPr>
          <p:spPr>
            <a:xfrm>
              <a:off x="2292896" y="18775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C7E68930-7515-4CB7-A3F0-98B2120D9654}"/>
                </a:ext>
              </a:extLst>
            </p:cNvPr>
            <p:cNvSpPr/>
            <p:nvPr/>
          </p:nvSpPr>
          <p:spPr>
            <a:xfrm>
              <a:off x="2292896" y="13222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566B7476-1091-42C5-9592-7FA2D3A046A5}"/>
                </a:ext>
              </a:extLst>
            </p:cNvPr>
            <p:cNvSpPr/>
            <p:nvPr/>
          </p:nvSpPr>
          <p:spPr>
            <a:xfrm>
              <a:off x="9543941"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C6664F24-1D6F-4124-9D3F-DC398A6DDD01}"/>
                </a:ext>
              </a:extLst>
            </p:cNvPr>
            <p:cNvSpPr/>
            <p:nvPr/>
          </p:nvSpPr>
          <p:spPr>
            <a:xfrm>
              <a:off x="8883962"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BAB15A14-5A4E-4EE0-9644-F39B99963F1F}"/>
                </a:ext>
              </a:extLst>
            </p:cNvPr>
            <p:cNvSpPr/>
            <p:nvPr/>
          </p:nvSpPr>
          <p:spPr>
            <a:xfrm>
              <a:off x="9543941"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33B3EB67-DFDF-4245-A067-F15579CE7E97}"/>
                </a:ext>
              </a:extLst>
            </p:cNvPr>
            <p:cNvSpPr/>
            <p:nvPr/>
          </p:nvSpPr>
          <p:spPr>
            <a:xfrm>
              <a:off x="8883962"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54E6BAE5-8355-4D4C-B58A-38D6B1FCF591}"/>
                </a:ext>
              </a:extLst>
            </p:cNvPr>
            <p:cNvSpPr/>
            <p:nvPr/>
          </p:nvSpPr>
          <p:spPr>
            <a:xfrm>
              <a:off x="8223983" y="300001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264A5203-002A-47C6-A0A1-7E679809CA84}"/>
                </a:ext>
              </a:extLst>
            </p:cNvPr>
            <p:cNvSpPr/>
            <p:nvPr/>
          </p:nvSpPr>
          <p:spPr>
            <a:xfrm>
              <a:off x="8223983" y="244466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D5550036-CC5E-49FA-BF8A-F0DA6BA50234}"/>
                </a:ext>
              </a:extLst>
            </p:cNvPr>
            <p:cNvSpPr/>
            <p:nvPr/>
          </p:nvSpPr>
          <p:spPr>
            <a:xfrm>
              <a:off x="9543941"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FD893B61-385B-4280-A0E2-1C3C82D5C0F9}"/>
                </a:ext>
              </a:extLst>
            </p:cNvPr>
            <p:cNvSpPr/>
            <p:nvPr/>
          </p:nvSpPr>
          <p:spPr>
            <a:xfrm>
              <a:off x="8883962"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3C0653E0-9BF5-4CCE-BE0A-1BECF7382533}"/>
                </a:ext>
              </a:extLst>
            </p:cNvPr>
            <p:cNvSpPr/>
            <p:nvPr/>
          </p:nvSpPr>
          <p:spPr>
            <a:xfrm>
              <a:off x="9543941"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id="{36FF2CC8-1FB5-40BE-A642-44B196AA6C00}"/>
                </a:ext>
              </a:extLst>
            </p:cNvPr>
            <p:cNvSpPr/>
            <p:nvPr/>
          </p:nvSpPr>
          <p:spPr>
            <a:xfrm>
              <a:off x="8883962"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0285C669-402B-4DF1-AAEE-909F4DDF507D}"/>
                </a:ext>
              </a:extLst>
            </p:cNvPr>
            <p:cNvSpPr/>
            <p:nvPr/>
          </p:nvSpPr>
          <p:spPr>
            <a:xfrm>
              <a:off x="8223983" y="4036461"/>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DFF39F4A-CC90-4307-9C06-4C2F59DD48F6}"/>
                </a:ext>
              </a:extLst>
            </p:cNvPr>
            <p:cNvSpPr/>
            <p:nvPr/>
          </p:nvSpPr>
          <p:spPr>
            <a:xfrm>
              <a:off x="8223983" y="3481108"/>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013205D3-F0BE-448B-9EF0-898706368AA7}"/>
                </a:ext>
              </a:extLst>
            </p:cNvPr>
            <p:cNvSpPr/>
            <p:nvPr/>
          </p:nvSpPr>
          <p:spPr>
            <a:xfrm>
              <a:off x="7566912"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CB15386D-B90B-4E28-96A6-FC24291DEDAC}"/>
                </a:ext>
              </a:extLst>
            </p:cNvPr>
            <p:cNvSpPr/>
            <p:nvPr/>
          </p:nvSpPr>
          <p:spPr>
            <a:xfrm>
              <a:off x="6906933"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a:extLst>
                <a:ext uri="{FF2B5EF4-FFF2-40B4-BE49-F238E27FC236}">
                  <a16:creationId xmlns:a16="http://schemas.microsoft.com/office/drawing/2014/main" id="{4AB5FA68-04EA-422F-B548-A7BC6C999217}"/>
                </a:ext>
              </a:extLst>
            </p:cNvPr>
            <p:cNvSpPr/>
            <p:nvPr/>
          </p:nvSpPr>
          <p:spPr>
            <a:xfrm>
              <a:off x="7566912"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a:extLst>
                <a:ext uri="{FF2B5EF4-FFF2-40B4-BE49-F238E27FC236}">
                  <a16:creationId xmlns:a16="http://schemas.microsoft.com/office/drawing/2014/main" id="{71FEE82D-774F-4C39-B605-53BB93CAD703}"/>
                </a:ext>
              </a:extLst>
            </p:cNvPr>
            <p:cNvSpPr/>
            <p:nvPr/>
          </p:nvSpPr>
          <p:spPr>
            <a:xfrm>
              <a:off x="6906933"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a:extLst>
                <a:ext uri="{FF2B5EF4-FFF2-40B4-BE49-F238E27FC236}">
                  <a16:creationId xmlns:a16="http://schemas.microsoft.com/office/drawing/2014/main" id="{047D05EA-BA01-4DB3-88B9-7718ACE2C225}"/>
                </a:ext>
              </a:extLst>
            </p:cNvPr>
            <p:cNvSpPr/>
            <p:nvPr/>
          </p:nvSpPr>
          <p:spPr>
            <a:xfrm>
              <a:off x="6246954"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a:extLst>
                <a:ext uri="{FF2B5EF4-FFF2-40B4-BE49-F238E27FC236}">
                  <a16:creationId xmlns:a16="http://schemas.microsoft.com/office/drawing/2014/main" id="{C146BA5D-F7CF-4A72-ABBA-5B1686B35D4D}"/>
                </a:ext>
              </a:extLst>
            </p:cNvPr>
            <p:cNvSpPr/>
            <p:nvPr/>
          </p:nvSpPr>
          <p:spPr>
            <a:xfrm>
              <a:off x="6246954"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4A1EDBE4-0565-407C-A339-58F9E10550F3}"/>
                </a:ext>
              </a:extLst>
            </p:cNvPr>
            <p:cNvSpPr/>
            <p:nvPr/>
          </p:nvSpPr>
          <p:spPr>
            <a:xfrm>
              <a:off x="7566912"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a:extLst>
                <a:ext uri="{FF2B5EF4-FFF2-40B4-BE49-F238E27FC236}">
                  <a16:creationId xmlns:a16="http://schemas.microsoft.com/office/drawing/2014/main" id="{CD3CD1E3-BC9B-4EDC-A9A4-D5552B7A0456}"/>
                </a:ext>
              </a:extLst>
            </p:cNvPr>
            <p:cNvSpPr/>
            <p:nvPr/>
          </p:nvSpPr>
          <p:spPr>
            <a:xfrm>
              <a:off x="6906933"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8C79CBE4-9E69-4F1B-A17F-27CBD8F641A5}"/>
                </a:ext>
              </a:extLst>
            </p:cNvPr>
            <p:cNvSpPr/>
            <p:nvPr/>
          </p:nvSpPr>
          <p:spPr>
            <a:xfrm>
              <a:off x="7566912"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a:extLst>
                <a:ext uri="{FF2B5EF4-FFF2-40B4-BE49-F238E27FC236}">
                  <a16:creationId xmlns:a16="http://schemas.microsoft.com/office/drawing/2014/main" id="{6D3F4908-92C3-4BA8-8223-42D976A09FFF}"/>
                </a:ext>
              </a:extLst>
            </p:cNvPr>
            <p:cNvSpPr/>
            <p:nvPr/>
          </p:nvSpPr>
          <p:spPr>
            <a:xfrm>
              <a:off x="6906933"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a:extLst>
                <a:ext uri="{FF2B5EF4-FFF2-40B4-BE49-F238E27FC236}">
                  <a16:creationId xmlns:a16="http://schemas.microsoft.com/office/drawing/2014/main" id="{889CAB4C-6C74-4B85-9F58-FA550EB6F6F9}"/>
                </a:ext>
              </a:extLst>
            </p:cNvPr>
            <p:cNvSpPr/>
            <p:nvPr/>
          </p:nvSpPr>
          <p:spPr>
            <a:xfrm>
              <a:off x="6246954"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a:extLst>
                <a:ext uri="{FF2B5EF4-FFF2-40B4-BE49-F238E27FC236}">
                  <a16:creationId xmlns:a16="http://schemas.microsoft.com/office/drawing/2014/main" id="{C4D715D9-131E-412D-83CD-1B2C7E5F1ADE}"/>
                </a:ext>
              </a:extLst>
            </p:cNvPr>
            <p:cNvSpPr/>
            <p:nvPr/>
          </p:nvSpPr>
          <p:spPr>
            <a:xfrm>
              <a:off x="6246954"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a:extLst>
                <a:ext uri="{FF2B5EF4-FFF2-40B4-BE49-F238E27FC236}">
                  <a16:creationId xmlns:a16="http://schemas.microsoft.com/office/drawing/2014/main" id="{9B6B9C5C-6A8B-4E96-AE06-BB39F43E26A0}"/>
                </a:ext>
              </a:extLst>
            </p:cNvPr>
            <p:cNvSpPr/>
            <p:nvPr/>
          </p:nvSpPr>
          <p:spPr>
            <a:xfrm>
              <a:off x="5589883"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a:extLst>
                <a:ext uri="{FF2B5EF4-FFF2-40B4-BE49-F238E27FC236}">
                  <a16:creationId xmlns:a16="http://schemas.microsoft.com/office/drawing/2014/main" id="{6408468D-564D-4EB9-8B6F-6E480FB488E5}"/>
                </a:ext>
              </a:extLst>
            </p:cNvPr>
            <p:cNvSpPr/>
            <p:nvPr/>
          </p:nvSpPr>
          <p:spPr>
            <a:xfrm>
              <a:off x="4929904"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a:extLst>
                <a:ext uri="{FF2B5EF4-FFF2-40B4-BE49-F238E27FC236}">
                  <a16:creationId xmlns:a16="http://schemas.microsoft.com/office/drawing/2014/main" id="{C330523E-1EB5-4F3A-B986-B0FEE8668A59}"/>
                </a:ext>
              </a:extLst>
            </p:cNvPr>
            <p:cNvSpPr/>
            <p:nvPr/>
          </p:nvSpPr>
          <p:spPr>
            <a:xfrm>
              <a:off x="5589883"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a:extLst>
                <a:ext uri="{FF2B5EF4-FFF2-40B4-BE49-F238E27FC236}">
                  <a16:creationId xmlns:a16="http://schemas.microsoft.com/office/drawing/2014/main" id="{317002B8-8AAC-4410-AE76-3AC46517AB41}"/>
                </a:ext>
              </a:extLst>
            </p:cNvPr>
            <p:cNvSpPr/>
            <p:nvPr/>
          </p:nvSpPr>
          <p:spPr>
            <a:xfrm>
              <a:off x="4929904"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a:extLst>
                <a:ext uri="{FF2B5EF4-FFF2-40B4-BE49-F238E27FC236}">
                  <a16:creationId xmlns:a16="http://schemas.microsoft.com/office/drawing/2014/main" id="{0C546876-F2CC-4A52-A207-700DBC090A8C}"/>
                </a:ext>
              </a:extLst>
            </p:cNvPr>
            <p:cNvSpPr/>
            <p:nvPr/>
          </p:nvSpPr>
          <p:spPr>
            <a:xfrm>
              <a:off x="4269925" y="2997635"/>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a:extLst>
                <a:ext uri="{FF2B5EF4-FFF2-40B4-BE49-F238E27FC236}">
                  <a16:creationId xmlns:a16="http://schemas.microsoft.com/office/drawing/2014/main" id="{F6DBB15F-C209-4161-B848-89CB10928544}"/>
                </a:ext>
              </a:extLst>
            </p:cNvPr>
            <p:cNvSpPr/>
            <p:nvPr/>
          </p:nvSpPr>
          <p:spPr>
            <a:xfrm>
              <a:off x="4269925" y="2442282"/>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a:extLst>
                <a:ext uri="{FF2B5EF4-FFF2-40B4-BE49-F238E27FC236}">
                  <a16:creationId xmlns:a16="http://schemas.microsoft.com/office/drawing/2014/main" id="{C5C48638-2441-45BE-9C18-E660CDB3E976}"/>
                </a:ext>
              </a:extLst>
            </p:cNvPr>
            <p:cNvSpPr/>
            <p:nvPr/>
          </p:nvSpPr>
          <p:spPr>
            <a:xfrm>
              <a:off x="5589883"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a:extLst>
                <a:ext uri="{FF2B5EF4-FFF2-40B4-BE49-F238E27FC236}">
                  <a16:creationId xmlns:a16="http://schemas.microsoft.com/office/drawing/2014/main" id="{876A901E-2B38-4FD6-A553-EFD60BB67838}"/>
                </a:ext>
              </a:extLst>
            </p:cNvPr>
            <p:cNvSpPr/>
            <p:nvPr/>
          </p:nvSpPr>
          <p:spPr>
            <a:xfrm>
              <a:off x="4929904"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a:extLst>
                <a:ext uri="{FF2B5EF4-FFF2-40B4-BE49-F238E27FC236}">
                  <a16:creationId xmlns:a16="http://schemas.microsoft.com/office/drawing/2014/main" id="{30E78BBF-AC42-4DFA-B2D7-FC4BA55292E6}"/>
                </a:ext>
              </a:extLst>
            </p:cNvPr>
            <p:cNvSpPr/>
            <p:nvPr/>
          </p:nvSpPr>
          <p:spPr>
            <a:xfrm>
              <a:off x="5589883"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a:extLst>
                <a:ext uri="{FF2B5EF4-FFF2-40B4-BE49-F238E27FC236}">
                  <a16:creationId xmlns:a16="http://schemas.microsoft.com/office/drawing/2014/main" id="{D0F14C41-5DC2-4861-A76A-99E397DD7230}"/>
                </a:ext>
              </a:extLst>
            </p:cNvPr>
            <p:cNvSpPr/>
            <p:nvPr/>
          </p:nvSpPr>
          <p:spPr>
            <a:xfrm>
              <a:off x="4929904"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a:extLst>
                <a:ext uri="{FF2B5EF4-FFF2-40B4-BE49-F238E27FC236}">
                  <a16:creationId xmlns:a16="http://schemas.microsoft.com/office/drawing/2014/main" id="{2C4DE09B-B4D5-4D16-8AE3-0A4721703A74}"/>
                </a:ext>
              </a:extLst>
            </p:cNvPr>
            <p:cNvSpPr/>
            <p:nvPr/>
          </p:nvSpPr>
          <p:spPr>
            <a:xfrm>
              <a:off x="4269925" y="4034079"/>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a:extLst>
                <a:ext uri="{FF2B5EF4-FFF2-40B4-BE49-F238E27FC236}">
                  <a16:creationId xmlns:a16="http://schemas.microsoft.com/office/drawing/2014/main" id="{58D104A6-28EA-4689-9226-DAA796BAD631}"/>
                </a:ext>
              </a:extLst>
            </p:cNvPr>
            <p:cNvSpPr/>
            <p:nvPr/>
          </p:nvSpPr>
          <p:spPr>
            <a:xfrm>
              <a:off x="4269925" y="3478726"/>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a:extLst>
                <a:ext uri="{FF2B5EF4-FFF2-40B4-BE49-F238E27FC236}">
                  <a16:creationId xmlns:a16="http://schemas.microsoft.com/office/drawing/2014/main" id="{C004F9FB-2F68-4012-B6B0-FB058AE17EEF}"/>
                </a:ext>
              </a:extLst>
            </p:cNvPr>
            <p:cNvSpPr/>
            <p:nvPr/>
          </p:nvSpPr>
          <p:spPr>
            <a:xfrm>
              <a:off x="3612854"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a:extLst>
                <a:ext uri="{FF2B5EF4-FFF2-40B4-BE49-F238E27FC236}">
                  <a16:creationId xmlns:a16="http://schemas.microsoft.com/office/drawing/2014/main" id="{DFA20CD4-B0B1-414E-97EF-0E21484C8335}"/>
                </a:ext>
              </a:extLst>
            </p:cNvPr>
            <p:cNvSpPr/>
            <p:nvPr/>
          </p:nvSpPr>
          <p:spPr>
            <a:xfrm>
              <a:off x="2952875"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a:extLst>
                <a:ext uri="{FF2B5EF4-FFF2-40B4-BE49-F238E27FC236}">
                  <a16:creationId xmlns:a16="http://schemas.microsoft.com/office/drawing/2014/main" id="{55CABF44-8712-4001-9E9C-04817F7F332D}"/>
                </a:ext>
              </a:extLst>
            </p:cNvPr>
            <p:cNvSpPr/>
            <p:nvPr/>
          </p:nvSpPr>
          <p:spPr>
            <a:xfrm>
              <a:off x="3612854"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a:extLst>
                <a:ext uri="{FF2B5EF4-FFF2-40B4-BE49-F238E27FC236}">
                  <a16:creationId xmlns:a16="http://schemas.microsoft.com/office/drawing/2014/main" id="{0787E3BC-F462-44BC-868C-9F4A29CEB339}"/>
                </a:ext>
              </a:extLst>
            </p:cNvPr>
            <p:cNvSpPr/>
            <p:nvPr/>
          </p:nvSpPr>
          <p:spPr>
            <a:xfrm>
              <a:off x="2952875"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a:extLst>
                <a:ext uri="{FF2B5EF4-FFF2-40B4-BE49-F238E27FC236}">
                  <a16:creationId xmlns:a16="http://schemas.microsoft.com/office/drawing/2014/main" id="{8F4CE48A-25E7-422F-B459-10AFD996C65D}"/>
                </a:ext>
              </a:extLst>
            </p:cNvPr>
            <p:cNvSpPr/>
            <p:nvPr/>
          </p:nvSpPr>
          <p:spPr>
            <a:xfrm>
              <a:off x="2292896" y="2995253"/>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a:extLst>
                <a:ext uri="{FF2B5EF4-FFF2-40B4-BE49-F238E27FC236}">
                  <a16:creationId xmlns:a16="http://schemas.microsoft.com/office/drawing/2014/main" id="{2C97C526-ECC3-4549-9E5D-02D0D7F3D832}"/>
                </a:ext>
              </a:extLst>
            </p:cNvPr>
            <p:cNvSpPr/>
            <p:nvPr/>
          </p:nvSpPr>
          <p:spPr>
            <a:xfrm>
              <a:off x="2292896" y="2439900"/>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a:extLst>
                <a:ext uri="{FF2B5EF4-FFF2-40B4-BE49-F238E27FC236}">
                  <a16:creationId xmlns:a16="http://schemas.microsoft.com/office/drawing/2014/main" id="{AD103602-DB72-4C38-A5D2-BB0A173C40B4}"/>
                </a:ext>
              </a:extLst>
            </p:cNvPr>
            <p:cNvSpPr/>
            <p:nvPr/>
          </p:nvSpPr>
          <p:spPr>
            <a:xfrm>
              <a:off x="3612854"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a:extLst>
                <a:ext uri="{FF2B5EF4-FFF2-40B4-BE49-F238E27FC236}">
                  <a16:creationId xmlns:a16="http://schemas.microsoft.com/office/drawing/2014/main" id="{1D940264-02EE-4EDA-9AE0-7552EE91C83D}"/>
                </a:ext>
              </a:extLst>
            </p:cNvPr>
            <p:cNvSpPr/>
            <p:nvPr/>
          </p:nvSpPr>
          <p:spPr>
            <a:xfrm>
              <a:off x="2952875"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a:extLst>
                <a:ext uri="{FF2B5EF4-FFF2-40B4-BE49-F238E27FC236}">
                  <a16:creationId xmlns:a16="http://schemas.microsoft.com/office/drawing/2014/main" id="{9E1DD15F-7432-4D9C-9A45-08D38507AD4F}"/>
                </a:ext>
              </a:extLst>
            </p:cNvPr>
            <p:cNvSpPr/>
            <p:nvPr/>
          </p:nvSpPr>
          <p:spPr>
            <a:xfrm>
              <a:off x="3612854"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a:extLst>
                <a:ext uri="{FF2B5EF4-FFF2-40B4-BE49-F238E27FC236}">
                  <a16:creationId xmlns:a16="http://schemas.microsoft.com/office/drawing/2014/main" id="{C57A8954-FAE7-46D8-82C1-6308E91DE476}"/>
                </a:ext>
              </a:extLst>
            </p:cNvPr>
            <p:cNvSpPr/>
            <p:nvPr/>
          </p:nvSpPr>
          <p:spPr>
            <a:xfrm>
              <a:off x="2952875"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a:extLst>
                <a:ext uri="{FF2B5EF4-FFF2-40B4-BE49-F238E27FC236}">
                  <a16:creationId xmlns:a16="http://schemas.microsoft.com/office/drawing/2014/main" id="{A0E8BB1D-2D9A-481A-BE88-C0CA167527E4}"/>
                </a:ext>
              </a:extLst>
            </p:cNvPr>
            <p:cNvSpPr/>
            <p:nvPr/>
          </p:nvSpPr>
          <p:spPr>
            <a:xfrm>
              <a:off x="2292896" y="4031697"/>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a:extLst>
                <a:ext uri="{FF2B5EF4-FFF2-40B4-BE49-F238E27FC236}">
                  <a16:creationId xmlns:a16="http://schemas.microsoft.com/office/drawing/2014/main" id="{847783FB-9990-4FE9-A5F0-41DFAD4C05D3}"/>
                </a:ext>
              </a:extLst>
            </p:cNvPr>
            <p:cNvSpPr/>
            <p:nvPr/>
          </p:nvSpPr>
          <p:spPr>
            <a:xfrm>
              <a:off x="2292896" y="3476344"/>
              <a:ext cx="91440" cy="91440"/>
            </a:xfrm>
            <a:prstGeom prst="ellipse">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025E2BE7-FE92-42CB-AD75-9BDB4860872A}"/>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91826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14399" y="2268632"/>
            <a:ext cx="8147249" cy="2816156"/>
          </a:xfrm>
          <a:prstGeom prst="rect">
            <a:avLst/>
          </a:prstGeom>
        </p:spPr>
        <p:txBody>
          <a:bodyPr wrap="square" lIns="0" tIns="0" rIns="0" rtlCol="0">
            <a:spAutoFit/>
          </a:bodyPr>
          <a:lstStyle/>
          <a:p>
            <a:r>
              <a:rPr lang="es-ES" altLang="zh-CN" sz="2000" spc="43" dirty="0">
                <a:latin typeface="Montserrat" panose="00000500000000000000" pitchFamily="2" charset="0"/>
                <a:ea typeface="Arial"/>
                <a:cs typeface="Calibri Light" panose="020F0302020204030204" pitchFamily="34" charset="0"/>
              </a:rPr>
              <a:t>La tecnología no deja de avanzar, ni tampoco las nuevas oportunidades que evolucionan con ella.</a:t>
            </a:r>
          </a:p>
          <a:p>
            <a:r>
              <a:rPr lang="es-ES" altLang="zh-CN" sz="2000" spc="43" dirty="0">
                <a:latin typeface="Montserrat" panose="00000500000000000000" pitchFamily="2" charset="0"/>
                <a:ea typeface="Arial"/>
                <a:cs typeface="Calibri Light" panose="020F0302020204030204" pitchFamily="34" charset="0"/>
              </a:rPr>
              <a:t>A medida que la innovación continúa, la sociedad se enfrenta con distintos retos que necesitan solución. </a:t>
            </a:r>
          </a:p>
          <a:p>
            <a:r>
              <a:rPr lang="es-ES" altLang="zh-CN" sz="2000" spc="43" dirty="0" err="1">
                <a:latin typeface="Montserrat" panose="00000500000000000000" pitchFamily="2" charset="0"/>
                <a:ea typeface="Arial"/>
                <a:cs typeface="Calibri Light" panose="020F0302020204030204" pitchFamily="34" charset="0"/>
              </a:rPr>
              <a:t>Livery</a:t>
            </a:r>
            <a:r>
              <a:rPr lang="es-ES" altLang="zh-CN" sz="2000" spc="43" dirty="0">
                <a:latin typeface="Montserrat" panose="00000500000000000000" pitchFamily="2" charset="0"/>
                <a:ea typeface="Arial"/>
                <a:cs typeface="Calibri Light" panose="020F0302020204030204" pitchFamily="34" charset="0"/>
              </a:rPr>
              <a:t> proporciona una plataforma simple, segura y holística construida para integrar, optimizar y automatizar la experiencia diaria digital de adquirir servicios, sin importar su naturaleza, dejando los típicos obstáculos de desconfianza, incertidumbre y logística en el pasado.</a:t>
            </a:r>
            <a:endParaRPr lang="en-US" altLang="zh-CN" sz="2000" dirty="0">
              <a:latin typeface="Montserrat" panose="00000500000000000000" pitchFamily="2" charset="0"/>
              <a:ea typeface="Arial"/>
              <a:cs typeface="Calibri Light" panose="020F0302020204030204" pitchFamily="34" charset="0"/>
            </a:endParaRPr>
          </a:p>
        </p:txBody>
      </p:sp>
      <p:sp>
        <p:nvSpPr>
          <p:cNvPr id="72" name="Text Box72"/>
          <p:cNvSpPr txBox="1"/>
          <p:nvPr/>
        </p:nvSpPr>
        <p:spPr>
          <a:xfrm>
            <a:off x="914399" y="501824"/>
            <a:ext cx="3178696"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Introducción</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2" name="Slide Number Placeholder 1">
            <a:extLst>
              <a:ext uri="{FF2B5EF4-FFF2-40B4-BE49-F238E27FC236}">
                <a16:creationId xmlns:a16="http://schemas.microsoft.com/office/drawing/2014/main" id="{F0A1348E-B900-487F-A8D3-CDA16A4EFB70}"/>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14399" y="2268632"/>
            <a:ext cx="6635081" cy="661720"/>
          </a:xfrm>
          <a:prstGeom prst="rect">
            <a:avLst/>
          </a:prstGeom>
        </p:spPr>
        <p:txBody>
          <a:bodyPr wrap="square" lIns="0" tIns="0" rIns="0" rtlCol="0">
            <a:spAutoFit/>
          </a:bodyPr>
          <a:lstStyle/>
          <a:p>
            <a:r>
              <a:rPr lang="es-ES" altLang="zh-CN" sz="2000" spc="43" dirty="0">
                <a:latin typeface="Montserrat" panose="00000500000000000000" pitchFamily="2" charset="0"/>
                <a:ea typeface="Arial"/>
                <a:cs typeface="Calibri Light" panose="020F0302020204030204" pitchFamily="34" charset="0"/>
              </a:rPr>
              <a:t>Un mundo donde cada día es menos complicado y más productivo que el anterior.</a:t>
            </a:r>
            <a:endParaRPr lang="en-US" altLang="zh-CN" sz="2000" dirty="0">
              <a:latin typeface="Montserrat" panose="00000500000000000000" pitchFamily="2" charset="0"/>
              <a:ea typeface="Arial"/>
              <a:cs typeface="Calibri Light" panose="020F0302020204030204" pitchFamily="34" charset="0"/>
            </a:endParaRPr>
          </a:p>
        </p:txBody>
      </p:sp>
      <p:sp>
        <p:nvSpPr>
          <p:cNvPr id="72" name="Text Box72"/>
          <p:cNvSpPr txBox="1"/>
          <p:nvPr/>
        </p:nvSpPr>
        <p:spPr>
          <a:xfrm>
            <a:off x="914399" y="501824"/>
            <a:ext cx="3178696"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Visión</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2" name="Slide Number Placeholder 1">
            <a:extLst>
              <a:ext uri="{FF2B5EF4-FFF2-40B4-BE49-F238E27FC236}">
                <a16:creationId xmlns:a16="http://schemas.microsoft.com/office/drawing/2014/main" id="{F0A1348E-B900-487F-A8D3-CDA16A4EFB70}"/>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07043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14399" y="2268632"/>
            <a:ext cx="8147249" cy="661720"/>
          </a:xfrm>
          <a:prstGeom prst="rect">
            <a:avLst/>
          </a:prstGeom>
        </p:spPr>
        <p:txBody>
          <a:bodyPr wrap="square" lIns="0" tIns="0" rIns="0" rtlCol="0">
            <a:spAutoFit/>
          </a:bodyPr>
          <a:lstStyle/>
          <a:p>
            <a:r>
              <a:rPr lang="es-ES" altLang="zh-CN" sz="2000" spc="43" dirty="0">
                <a:latin typeface="Montserrat" panose="00000500000000000000" pitchFamily="2" charset="0"/>
                <a:ea typeface="Arial"/>
                <a:cs typeface="Calibri Light" panose="020F0302020204030204" pitchFamily="34" charset="0"/>
              </a:rPr>
              <a:t>Ser la solución por defecto a los problemas del día a día, dando soporte a las pequeñas y grandes decisiones.</a:t>
            </a:r>
            <a:endParaRPr lang="en-US" altLang="zh-CN" sz="2000" dirty="0">
              <a:latin typeface="Montserrat" panose="00000500000000000000" pitchFamily="2" charset="0"/>
              <a:ea typeface="Arial"/>
              <a:cs typeface="Calibri Light" panose="020F0302020204030204" pitchFamily="34" charset="0"/>
            </a:endParaRPr>
          </a:p>
        </p:txBody>
      </p:sp>
      <p:sp>
        <p:nvSpPr>
          <p:cNvPr id="72" name="Text Box72"/>
          <p:cNvSpPr txBox="1"/>
          <p:nvPr/>
        </p:nvSpPr>
        <p:spPr>
          <a:xfrm>
            <a:off x="914399" y="501824"/>
            <a:ext cx="3178696"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Misión</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2" name="Slide Number Placeholder 1">
            <a:extLst>
              <a:ext uri="{FF2B5EF4-FFF2-40B4-BE49-F238E27FC236}">
                <a16:creationId xmlns:a16="http://schemas.microsoft.com/office/drawing/2014/main" id="{F0A1348E-B900-487F-A8D3-CDA16A4EFB70}"/>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45183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24744" y="1330757"/>
            <a:ext cx="1954561" cy="5110886"/>
          </a:xfrm>
          <a:prstGeom prst="rect">
            <a:avLst/>
          </a:prstGeom>
        </p:spPr>
        <p:txBody>
          <a:bodyPr wrap="square" lIns="0" tIns="0" rIns="0" rtlCol="0">
            <a:spAutoFit/>
          </a:bodyPr>
          <a:lstStyle/>
          <a:p>
            <a:pPr>
              <a:lnSpc>
                <a:spcPct val="300000"/>
              </a:lnSpc>
              <a:spcBef>
                <a:spcPts val="1200"/>
              </a:spcBef>
            </a:pPr>
            <a:r>
              <a:rPr lang="es-ES" altLang="zh-CN" sz="2000" b="1" spc="43" dirty="0">
                <a:solidFill>
                  <a:srgbClr val="755DD5"/>
                </a:solidFill>
                <a:latin typeface="Montserrat" panose="00000500000000000000" pitchFamily="2" charset="0"/>
                <a:ea typeface="Arial"/>
                <a:cs typeface="Calibri Light" panose="020F0302020204030204" pitchFamily="34" charset="0"/>
              </a:rPr>
              <a:t>Disrupción</a:t>
            </a:r>
          </a:p>
          <a:p>
            <a:pPr>
              <a:lnSpc>
                <a:spcPct val="300000"/>
              </a:lnSpc>
              <a:spcBef>
                <a:spcPts val="1200"/>
              </a:spcBef>
            </a:pPr>
            <a:r>
              <a:rPr lang="es-ES" altLang="zh-CN" sz="2000" b="1" spc="43" dirty="0">
                <a:solidFill>
                  <a:srgbClr val="755DD5"/>
                </a:solidFill>
                <a:latin typeface="Montserrat" panose="00000500000000000000" pitchFamily="2" charset="0"/>
                <a:ea typeface="Arial"/>
                <a:cs typeface="Calibri Light" panose="020F0302020204030204" pitchFamily="34" charset="0"/>
              </a:rPr>
              <a:t>Confianza</a:t>
            </a:r>
          </a:p>
          <a:p>
            <a:pPr>
              <a:lnSpc>
                <a:spcPct val="300000"/>
              </a:lnSpc>
              <a:spcBef>
                <a:spcPts val="1200"/>
              </a:spcBef>
            </a:pPr>
            <a:r>
              <a:rPr lang="en-US" altLang="zh-CN" sz="2000" b="1" dirty="0" err="1">
                <a:solidFill>
                  <a:srgbClr val="755DD5"/>
                </a:solidFill>
                <a:latin typeface="Montserrat" panose="00000500000000000000" pitchFamily="2" charset="0"/>
                <a:ea typeface="Arial"/>
                <a:cs typeface="Calibri Light" panose="020F0302020204030204" pitchFamily="34" charset="0"/>
              </a:rPr>
              <a:t>Colaboración</a:t>
            </a:r>
            <a:endParaRPr lang="en-US" altLang="zh-CN" sz="2000" b="1" dirty="0">
              <a:solidFill>
                <a:srgbClr val="755DD5"/>
              </a:solidFill>
              <a:latin typeface="Montserrat" panose="00000500000000000000" pitchFamily="2" charset="0"/>
              <a:ea typeface="Arial"/>
              <a:cs typeface="Calibri Light" panose="020F0302020204030204" pitchFamily="34" charset="0"/>
            </a:endParaRPr>
          </a:p>
          <a:p>
            <a:pPr>
              <a:lnSpc>
                <a:spcPct val="300000"/>
              </a:lnSpc>
              <a:spcBef>
                <a:spcPts val="1200"/>
              </a:spcBef>
            </a:pPr>
            <a:r>
              <a:rPr lang="en-US" altLang="zh-CN" sz="2000" b="1" dirty="0" err="1">
                <a:solidFill>
                  <a:srgbClr val="755DD5"/>
                </a:solidFill>
                <a:latin typeface="Montserrat" panose="00000500000000000000" pitchFamily="2" charset="0"/>
                <a:ea typeface="Arial"/>
                <a:cs typeface="Calibri Light" panose="020F0302020204030204" pitchFamily="34" charset="0"/>
              </a:rPr>
              <a:t>Integridad</a:t>
            </a:r>
            <a:r>
              <a:rPr lang="en-US" altLang="zh-CN" sz="2000" b="1" dirty="0">
                <a:solidFill>
                  <a:srgbClr val="755DD5"/>
                </a:solidFill>
                <a:latin typeface="Montserrat" panose="00000500000000000000" pitchFamily="2" charset="0"/>
                <a:ea typeface="Arial"/>
                <a:cs typeface="Calibri Light" panose="020F0302020204030204" pitchFamily="34" charset="0"/>
              </a:rPr>
              <a:t> </a:t>
            </a:r>
          </a:p>
          <a:p>
            <a:pPr>
              <a:lnSpc>
                <a:spcPct val="300000"/>
              </a:lnSpc>
              <a:spcBef>
                <a:spcPts val="1200"/>
              </a:spcBef>
            </a:pPr>
            <a:r>
              <a:rPr lang="en-US" altLang="zh-CN" sz="2000" b="1" dirty="0" err="1">
                <a:solidFill>
                  <a:srgbClr val="755DD5"/>
                </a:solidFill>
                <a:latin typeface="Montserrat" panose="00000500000000000000" pitchFamily="2" charset="0"/>
                <a:ea typeface="Arial"/>
                <a:cs typeface="Calibri Light" panose="020F0302020204030204" pitchFamily="34" charset="0"/>
              </a:rPr>
              <a:t>Inclusión</a:t>
            </a:r>
            <a:endParaRPr lang="en-US" altLang="zh-CN" sz="2000" b="1" dirty="0">
              <a:solidFill>
                <a:srgbClr val="755DD5"/>
              </a:solidFill>
              <a:latin typeface="Montserrat" panose="00000500000000000000" pitchFamily="2" charset="0"/>
              <a:ea typeface="Arial"/>
              <a:cs typeface="Calibri Light" panose="020F0302020204030204" pitchFamily="34" charset="0"/>
            </a:endParaRPr>
          </a:p>
        </p:txBody>
      </p:sp>
      <p:sp>
        <p:nvSpPr>
          <p:cNvPr id="72" name="Text Box72"/>
          <p:cNvSpPr txBox="1"/>
          <p:nvPr/>
        </p:nvSpPr>
        <p:spPr>
          <a:xfrm>
            <a:off x="914399" y="501824"/>
            <a:ext cx="3178696"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Nuestros</a:t>
            </a:r>
            <a:r>
              <a:rPr lang="en-US" altLang="zh-CN" sz="1600" b="1" spc="-7" dirty="0">
                <a:solidFill>
                  <a:srgbClr val="755DD5"/>
                </a:solidFill>
                <a:latin typeface="Montserrat" panose="00000500000000000000" pitchFamily="2" charset="0"/>
                <a:ea typeface="Arial"/>
                <a:cs typeface="Arial"/>
              </a:rPr>
              <a:t> </a:t>
            </a:r>
            <a:r>
              <a:rPr lang="en-US" altLang="zh-CN" sz="1600" b="1" spc="-7" dirty="0" err="1">
                <a:solidFill>
                  <a:srgbClr val="755DD5"/>
                </a:solidFill>
                <a:latin typeface="Montserrat" panose="00000500000000000000" pitchFamily="2" charset="0"/>
                <a:ea typeface="Arial"/>
                <a:cs typeface="Arial"/>
              </a:rPr>
              <a:t>valores</a:t>
            </a:r>
            <a:endParaRPr lang="en-US" altLang="zh-CN" sz="1600" dirty="0">
              <a:solidFill>
                <a:srgbClr val="755DD5"/>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2" name="Slide Number Placeholder 1">
            <a:extLst>
              <a:ext uri="{FF2B5EF4-FFF2-40B4-BE49-F238E27FC236}">
                <a16:creationId xmlns:a16="http://schemas.microsoft.com/office/drawing/2014/main" id="{F0A1348E-B900-487F-A8D3-CDA16A4EFB70}"/>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7</a:t>
            </a:fld>
            <a:endParaRPr lang="zh-CN" altLang="en-US"/>
          </a:p>
        </p:txBody>
      </p:sp>
      <p:sp>
        <p:nvSpPr>
          <p:cNvPr id="3" name="Rectangle 2">
            <a:extLst>
              <a:ext uri="{FF2B5EF4-FFF2-40B4-BE49-F238E27FC236}">
                <a16:creationId xmlns:a16="http://schemas.microsoft.com/office/drawing/2014/main" id="{91DC6E91-D366-4508-853B-0D21836D0981}"/>
              </a:ext>
            </a:extLst>
          </p:cNvPr>
          <p:cNvSpPr/>
          <p:nvPr/>
        </p:nvSpPr>
        <p:spPr>
          <a:xfrm>
            <a:off x="3080321" y="1797968"/>
            <a:ext cx="5029200" cy="430887"/>
          </a:xfrm>
          <a:prstGeom prst="rect">
            <a:avLst/>
          </a:prstGeom>
        </p:spPr>
        <p:txBody>
          <a:bodyPr>
            <a:spAutoFit/>
          </a:bodyPr>
          <a:lstStyle/>
          <a:p>
            <a:pPr marL="171450" indent="-171450">
              <a:buClr>
                <a:srgbClr val="755DD5"/>
              </a:buClr>
              <a:buSzPct val="70000"/>
              <a:buFont typeface="Arial" panose="020B0604020202020204" pitchFamily="34" charset="0"/>
              <a:buChar char="•"/>
            </a:pPr>
            <a:r>
              <a:rPr lang="en-US" sz="1100" dirty="0" err="1">
                <a:latin typeface="Montserrat" panose="00000500000000000000" pitchFamily="2" charset="0"/>
              </a:rPr>
              <a:t>Tomamos</a:t>
            </a:r>
            <a:r>
              <a:rPr lang="en-US" sz="1100" dirty="0">
                <a:latin typeface="Montserrat" panose="00000500000000000000" pitchFamily="2" charset="0"/>
              </a:rPr>
              <a:t> </a:t>
            </a:r>
            <a:r>
              <a:rPr lang="en-US" sz="1100" dirty="0" err="1">
                <a:latin typeface="Montserrat" panose="00000500000000000000" pitchFamily="2" charset="0"/>
              </a:rPr>
              <a:t>riesgos</a:t>
            </a:r>
            <a:r>
              <a:rPr lang="en-US" sz="1100" dirty="0">
                <a:latin typeface="Montserrat" panose="00000500000000000000" pitchFamily="2" charset="0"/>
              </a:rPr>
              <a:t>.</a:t>
            </a:r>
          </a:p>
          <a:p>
            <a:pPr marL="171450" indent="-171450">
              <a:buClr>
                <a:srgbClr val="755DD5"/>
              </a:buClr>
              <a:buSzPct val="70000"/>
              <a:buFont typeface="Arial" panose="020B0604020202020204" pitchFamily="34" charset="0"/>
              <a:buChar char="•"/>
            </a:pPr>
            <a:r>
              <a:rPr lang="en-US" sz="1100" dirty="0" err="1">
                <a:latin typeface="Montserrat" panose="00000500000000000000" pitchFamily="2" charset="0"/>
              </a:rPr>
              <a:t>Resolvemos</a:t>
            </a:r>
            <a:r>
              <a:rPr lang="en-US" sz="1100" dirty="0">
                <a:latin typeface="Montserrat" panose="00000500000000000000" pitchFamily="2" charset="0"/>
              </a:rPr>
              <a:t> </a:t>
            </a:r>
            <a:r>
              <a:rPr lang="en-US" sz="1100" dirty="0" err="1">
                <a:latin typeface="Montserrat" panose="00000500000000000000" pitchFamily="2" charset="0"/>
              </a:rPr>
              <a:t>problemas</a:t>
            </a:r>
            <a:r>
              <a:rPr lang="en-US" sz="1100" dirty="0">
                <a:latin typeface="Montserrat" panose="00000500000000000000" pitchFamily="2" charset="0"/>
              </a:rPr>
              <a:t> </a:t>
            </a:r>
            <a:r>
              <a:rPr lang="en-US" sz="1100" dirty="0" err="1">
                <a:latin typeface="Montserrat" panose="00000500000000000000" pitchFamily="2" charset="0"/>
              </a:rPr>
              <a:t>reales</a:t>
            </a:r>
            <a:r>
              <a:rPr lang="en-US" sz="1100" dirty="0">
                <a:latin typeface="Montserrat" panose="00000500000000000000" pitchFamily="2" charset="0"/>
              </a:rPr>
              <a:t> con </a:t>
            </a:r>
            <a:r>
              <a:rPr lang="en-US" sz="1100" dirty="0" err="1">
                <a:latin typeface="Montserrat" panose="00000500000000000000" pitchFamily="2" charset="0"/>
              </a:rPr>
              <a:t>audacia</a:t>
            </a:r>
            <a:r>
              <a:rPr lang="en-US" sz="1100" dirty="0">
                <a:latin typeface="Montserrat" panose="00000500000000000000" pitchFamily="2" charset="0"/>
              </a:rPr>
              <a:t>.</a:t>
            </a:r>
          </a:p>
        </p:txBody>
      </p:sp>
      <p:sp>
        <p:nvSpPr>
          <p:cNvPr id="8" name="Rectangle 7">
            <a:extLst>
              <a:ext uri="{FF2B5EF4-FFF2-40B4-BE49-F238E27FC236}">
                <a16:creationId xmlns:a16="http://schemas.microsoft.com/office/drawing/2014/main" id="{0AAC8DCE-343A-43DD-A152-DA2EE27405E4}"/>
              </a:ext>
            </a:extLst>
          </p:cNvPr>
          <p:cNvSpPr/>
          <p:nvPr/>
        </p:nvSpPr>
        <p:spPr>
          <a:xfrm>
            <a:off x="3080321" y="2806080"/>
            <a:ext cx="5029200" cy="430887"/>
          </a:xfrm>
          <a:prstGeom prst="rect">
            <a:avLst/>
          </a:prstGeom>
        </p:spPr>
        <p:txBody>
          <a:bodyPr>
            <a:spAutoFit/>
          </a:bodyPr>
          <a:lstStyle/>
          <a:p>
            <a:pPr marL="171450" indent="-171450">
              <a:buClr>
                <a:srgbClr val="755DD5"/>
              </a:buClr>
              <a:buSzPct val="70000"/>
              <a:buFont typeface="Arial" panose="020B0604020202020204" pitchFamily="34" charset="0"/>
              <a:buChar char="•"/>
            </a:pPr>
            <a:r>
              <a:rPr lang="es-ES" sz="1100" dirty="0">
                <a:latin typeface="Montserrat" panose="00000500000000000000" pitchFamily="2" charset="0"/>
              </a:rPr>
              <a:t>Podemos confiar el uno en el otro.</a:t>
            </a:r>
          </a:p>
          <a:p>
            <a:pPr marL="171450" indent="-171450">
              <a:buClr>
                <a:srgbClr val="755DD5"/>
              </a:buClr>
              <a:buSzPct val="70000"/>
              <a:buFont typeface="Arial" panose="020B0604020202020204" pitchFamily="34" charset="0"/>
              <a:buChar char="•"/>
            </a:pPr>
            <a:r>
              <a:rPr lang="es-ES" sz="1100" dirty="0">
                <a:latin typeface="Montserrat" panose="00000500000000000000" pitchFamily="2" charset="0"/>
              </a:rPr>
              <a:t>Nos esforzamos incansablemente por la simplicidad y la utilidad.</a:t>
            </a:r>
            <a:endParaRPr lang="en-US" sz="1100" dirty="0">
              <a:latin typeface="Montserrat" panose="00000500000000000000" pitchFamily="2" charset="0"/>
            </a:endParaRPr>
          </a:p>
        </p:txBody>
      </p:sp>
      <p:sp>
        <p:nvSpPr>
          <p:cNvPr id="9" name="Rectangle 8">
            <a:extLst>
              <a:ext uri="{FF2B5EF4-FFF2-40B4-BE49-F238E27FC236}">
                <a16:creationId xmlns:a16="http://schemas.microsoft.com/office/drawing/2014/main" id="{89DAAAFB-FDE8-4B8F-90EB-D9EA2D01D9D0}"/>
              </a:ext>
            </a:extLst>
          </p:cNvPr>
          <p:cNvSpPr/>
          <p:nvPr/>
        </p:nvSpPr>
        <p:spPr>
          <a:xfrm>
            <a:off x="3080320" y="3886200"/>
            <a:ext cx="5981328" cy="430887"/>
          </a:xfrm>
          <a:prstGeom prst="rect">
            <a:avLst/>
          </a:prstGeom>
        </p:spPr>
        <p:txBody>
          <a:bodyPr wrap="square">
            <a:spAutoFit/>
          </a:bodyPr>
          <a:lstStyle/>
          <a:p>
            <a:pPr marL="171450" indent="-171450">
              <a:buClr>
                <a:srgbClr val="755DD5"/>
              </a:buClr>
              <a:buSzPct val="70000"/>
              <a:buFont typeface="Arial" panose="020B0604020202020204" pitchFamily="34" charset="0"/>
              <a:buChar char="•"/>
            </a:pPr>
            <a:r>
              <a:rPr lang="es-ES" sz="1100" dirty="0">
                <a:latin typeface="Montserrat" panose="00000500000000000000" pitchFamily="2" charset="0"/>
              </a:rPr>
              <a:t>Cuando trabajamos juntos, ganamos juntos.</a:t>
            </a:r>
          </a:p>
          <a:p>
            <a:pPr marL="171450" indent="-171450">
              <a:buClr>
                <a:srgbClr val="755DD5"/>
              </a:buClr>
              <a:buSzPct val="70000"/>
              <a:buFont typeface="Arial" panose="020B0604020202020204" pitchFamily="34" charset="0"/>
              <a:buChar char="•"/>
            </a:pPr>
            <a:r>
              <a:rPr lang="es-ES" sz="1100" dirty="0">
                <a:latin typeface="Montserrat" panose="00000500000000000000" pitchFamily="2" charset="0"/>
              </a:rPr>
              <a:t>Nos aseguramos de que los objetivos individuales y colectivos estén alineados.</a:t>
            </a:r>
            <a:endParaRPr lang="en-US" sz="1100" dirty="0">
              <a:latin typeface="Montserrat" panose="00000500000000000000" pitchFamily="2" charset="0"/>
            </a:endParaRPr>
          </a:p>
        </p:txBody>
      </p:sp>
      <p:sp>
        <p:nvSpPr>
          <p:cNvPr id="10" name="Rectangle 9">
            <a:extLst>
              <a:ext uri="{FF2B5EF4-FFF2-40B4-BE49-F238E27FC236}">
                <a16:creationId xmlns:a16="http://schemas.microsoft.com/office/drawing/2014/main" id="{BDEA01EB-6AE1-4B07-BAB0-319E7F2D97AA}"/>
              </a:ext>
            </a:extLst>
          </p:cNvPr>
          <p:cNvSpPr/>
          <p:nvPr/>
        </p:nvSpPr>
        <p:spPr>
          <a:xfrm>
            <a:off x="3080321" y="4894312"/>
            <a:ext cx="5029200" cy="600164"/>
          </a:xfrm>
          <a:prstGeom prst="rect">
            <a:avLst/>
          </a:prstGeom>
        </p:spPr>
        <p:txBody>
          <a:bodyPr>
            <a:spAutoFit/>
          </a:bodyPr>
          <a:lstStyle/>
          <a:p>
            <a:pPr marL="171450" indent="-171450">
              <a:buClr>
                <a:srgbClr val="755DD5"/>
              </a:buClr>
              <a:buSzPct val="70000"/>
              <a:buFont typeface="Arial" panose="020B0604020202020204" pitchFamily="34" charset="0"/>
              <a:buChar char="•"/>
            </a:pPr>
            <a:r>
              <a:rPr lang="es-ES" sz="1100" dirty="0">
                <a:latin typeface="Montserrat" panose="00000500000000000000" pitchFamily="2" charset="0"/>
              </a:rPr>
              <a:t>Nos enorgullecemos de nuestro trabajo, porque lo hacemos de la manera correcta.</a:t>
            </a:r>
          </a:p>
          <a:p>
            <a:pPr marL="171450" indent="-171450">
              <a:buClr>
                <a:srgbClr val="755DD5"/>
              </a:buClr>
              <a:buSzPct val="70000"/>
              <a:buFont typeface="Arial" panose="020B0604020202020204" pitchFamily="34" charset="0"/>
              <a:buChar char="•"/>
            </a:pPr>
            <a:r>
              <a:rPr lang="es-ES" sz="1100" dirty="0">
                <a:latin typeface="Montserrat" panose="00000500000000000000" pitchFamily="2" charset="0"/>
              </a:rPr>
              <a:t>Inspiramos confianza, y procuramos sostenerla.</a:t>
            </a:r>
            <a:endParaRPr lang="en-US" sz="1100" dirty="0">
              <a:latin typeface="Montserrat" panose="00000500000000000000" pitchFamily="2" charset="0"/>
            </a:endParaRPr>
          </a:p>
        </p:txBody>
      </p:sp>
      <p:sp>
        <p:nvSpPr>
          <p:cNvPr id="11" name="Rectangle 10">
            <a:extLst>
              <a:ext uri="{FF2B5EF4-FFF2-40B4-BE49-F238E27FC236}">
                <a16:creationId xmlns:a16="http://schemas.microsoft.com/office/drawing/2014/main" id="{FA4076DB-1AA7-45AE-BB6D-9BEDCF67E077}"/>
              </a:ext>
            </a:extLst>
          </p:cNvPr>
          <p:cNvSpPr/>
          <p:nvPr/>
        </p:nvSpPr>
        <p:spPr>
          <a:xfrm>
            <a:off x="3080320" y="6010756"/>
            <a:ext cx="5621287" cy="430887"/>
          </a:xfrm>
          <a:prstGeom prst="rect">
            <a:avLst/>
          </a:prstGeom>
        </p:spPr>
        <p:txBody>
          <a:bodyPr wrap="square">
            <a:spAutoFit/>
          </a:bodyPr>
          <a:lstStyle/>
          <a:p>
            <a:pPr marL="171450" indent="-171450">
              <a:buClr>
                <a:srgbClr val="755DD5"/>
              </a:buClr>
              <a:buSzPct val="70000"/>
              <a:buFont typeface="Arial" panose="020B0604020202020204" pitchFamily="34" charset="0"/>
              <a:buChar char="•"/>
            </a:pPr>
            <a:r>
              <a:rPr lang="es-ES" sz="1100" dirty="0">
                <a:latin typeface="Montserrat" panose="00000500000000000000" pitchFamily="2" charset="0"/>
              </a:rPr>
              <a:t>Creemos que la diversidad fortalece nuestras ideas y nuestro negocio.</a:t>
            </a:r>
          </a:p>
          <a:p>
            <a:pPr marL="171450" indent="-171450">
              <a:buClr>
                <a:srgbClr val="755DD5"/>
              </a:buClr>
              <a:buSzPct val="70000"/>
              <a:buFont typeface="Arial" panose="020B0604020202020204" pitchFamily="34" charset="0"/>
              <a:buChar char="•"/>
            </a:pPr>
            <a:r>
              <a:rPr lang="es-ES" sz="1100" dirty="0">
                <a:latin typeface="Montserrat" panose="00000500000000000000" pitchFamily="2" charset="0"/>
              </a:rPr>
              <a:t>Nos preocupamos por nuestro equipo y colaboradores.</a:t>
            </a:r>
          </a:p>
        </p:txBody>
      </p:sp>
    </p:spTree>
    <p:extLst>
      <p:ext uri="{BB962C8B-B14F-4D97-AF65-F5344CB8AC3E}">
        <p14:creationId xmlns:p14="http://schemas.microsoft.com/office/powerpoint/2010/main" val="254706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Image61"/>
          <p:cNvPicPr>
            <a:picLocks noChangeAspect="1"/>
          </p:cNvPicPr>
          <p:nvPr/>
        </p:nvPicPr>
        <p:blipFill>
          <a:blip r:embed="rId2"/>
          <a:stretch>
            <a:fillRect/>
          </a:stretch>
        </p:blipFill>
        <p:spPr>
          <a:xfrm>
            <a:off x="0" y="0"/>
            <a:ext cx="10058400" cy="7772400"/>
          </a:xfrm>
          <a:prstGeom prst="rect">
            <a:avLst/>
          </a:prstGeom>
          <a:noFill/>
        </p:spPr>
      </p:pic>
      <p:sp>
        <p:nvSpPr>
          <p:cNvPr id="7" name="Path2">
            <a:extLst>
              <a:ext uri="{FF2B5EF4-FFF2-40B4-BE49-F238E27FC236}">
                <a16:creationId xmlns:a16="http://schemas.microsoft.com/office/drawing/2014/main" id="{7001C00D-E30F-4CB3-B26A-5ABCD49A74D4}"/>
              </a:ext>
            </a:extLst>
          </p:cNvPr>
          <p:cNvSpPr/>
          <p:nvPr/>
        </p:nvSpPr>
        <p:spPr>
          <a:xfrm>
            <a:off x="0" y="0"/>
            <a:ext cx="10058400" cy="7772400"/>
          </a:xfrm>
          <a:custGeom>
            <a:avLst/>
            <a:gdLst/>
            <a:ahLst/>
            <a:cxnLst/>
            <a:rect l="l" t="t" r="r" b="b"/>
            <a:pathLst>
              <a:path w="10058400" h="7772400">
                <a:moveTo>
                  <a:pt x="0" y="7772400"/>
                </a:moveTo>
                <a:lnTo>
                  <a:pt x="10058400" y="7772400"/>
                </a:lnTo>
                <a:lnTo>
                  <a:pt x="10058400" y="0"/>
                </a:lnTo>
                <a:lnTo>
                  <a:pt x="0" y="0"/>
                </a:lnTo>
                <a:lnTo>
                  <a:pt x="0" y="7772400"/>
                </a:lnTo>
                <a:close/>
              </a:path>
            </a:pathLst>
          </a:cu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endParaRPr>
          </a:p>
        </p:txBody>
      </p:sp>
      <p:sp>
        <p:nvSpPr>
          <p:cNvPr id="8" name="Rectangle: Rounded Corners 7">
            <a:extLst>
              <a:ext uri="{FF2B5EF4-FFF2-40B4-BE49-F238E27FC236}">
                <a16:creationId xmlns:a16="http://schemas.microsoft.com/office/drawing/2014/main" id="{27DC392F-956D-47A9-B5EA-BA1B8E703CDC}"/>
              </a:ext>
            </a:extLst>
          </p:cNvPr>
          <p:cNvSpPr/>
          <p:nvPr/>
        </p:nvSpPr>
        <p:spPr>
          <a:xfrm>
            <a:off x="-2387624" y="1298704"/>
            <a:ext cx="11066512" cy="3811632"/>
          </a:xfrm>
          <a:prstGeom prst="roundRect">
            <a:avLst>
              <a:gd name="adj" fmla="val 50000"/>
            </a:avLst>
          </a:prstGeom>
          <a:solidFill>
            <a:srgbClr val="755D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63" name="Text Box63"/>
          <p:cNvSpPr txBox="1"/>
          <p:nvPr/>
        </p:nvSpPr>
        <p:spPr>
          <a:xfrm>
            <a:off x="914400" y="2478312"/>
            <a:ext cx="5122912" cy="1367426"/>
          </a:xfrm>
          <a:prstGeom prst="rect">
            <a:avLst/>
          </a:prstGeom>
        </p:spPr>
        <p:txBody>
          <a:bodyPr wrap="square" lIns="0" tIns="0" rIns="0" rtlCol="0">
            <a:spAutoFit/>
          </a:bodyPr>
          <a:lstStyle/>
          <a:p>
            <a:pPr algn="l">
              <a:lnSpc>
                <a:spcPts val="0"/>
              </a:lnSpc>
            </a:pPr>
            <a:endParaRPr lang="en-US" dirty="0">
              <a:latin typeface="Montserrat" panose="00000500000000000000" pitchFamily="2" charset="0"/>
            </a:endParaRPr>
          </a:p>
          <a:p>
            <a:pPr algn="l" rtl="0">
              <a:lnSpc>
                <a:spcPts val="11227"/>
              </a:lnSpc>
            </a:pPr>
            <a:r>
              <a:rPr lang="en-US" altLang="zh-CN" sz="7700" b="1" dirty="0">
                <a:solidFill>
                  <a:srgbClr val="FFFFFF"/>
                </a:solidFill>
                <a:latin typeface="Montserrat" panose="00000500000000000000" pitchFamily="2" charset="0"/>
                <a:ea typeface="Arial"/>
                <a:cs typeface="Arial"/>
              </a:rPr>
              <a:t>Logo</a:t>
            </a:r>
            <a:endParaRPr lang="en-US" altLang="zh-CN" sz="7700" dirty="0">
              <a:latin typeface="Montserrat" panose="00000500000000000000" pitchFamily="2" charset="0"/>
              <a:ea typeface="Arial"/>
              <a:cs typeface="Arial"/>
            </a:endParaRPr>
          </a:p>
        </p:txBody>
      </p:sp>
      <p:sp>
        <p:nvSpPr>
          <p:cNvPr id="9" name="Text Box10">
            <a:extLst>
              <a:ext uri="{FF2B5EF4-FFF2-40B4-BE49-F238E27FC236}">
                <a16:creationId xmlns:a16="http://schemas.microsoft.com/office/drawing/2014/main" id="{EC073F5D-EEAD-4405-81A7-0FD5B9853492}"/>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solidFill>
                <a:latin typeface="Montserrat" panose="00000500000000000000" pitchFamily="2" charset="0"/>
                <a:ea typeface="Arial"/>
                <a:cs typeface="Poppins" panose="00000500000000000000" pitchFamily="2" charset="0"/>
              </a:rPr>
              <a:t>Livery</a:t>
            </a:r>
            <a:r>
              <a:rPr lang="en-US" altLang="zh-CN" sz="800" spc="-44" dirty="0">
                <a:solidFill>
                  <a:schemeClr val="bg1"/>
                </a:solidFill>
                <a:latin typeface="Montserrat" panose="00000500000000000000" pitchFamily="2" charset="0"/>
                <a:ea typeface="Arial"/>
                <a:cs typeface="Poppins" panose="00000500000000000000" pitchFamily="2" charset="0"/>
              </a:rPr>
              <a:t> </a:t>
            </a:r>
            <a:r>
              <a:rPr lang="en-US" altLang="zh-CN" sz="800" spc="28" dirty="0">
                <a:solidFill>
                  <a:schemeClr val="bg1"/>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solidFill>
              <a:latin typeface="Montserrat" panose="00000500000000000000" pitchFamily="2" charset="0"/>
              <a:ea typeface="Arial"/>
              <a:cs typeface="Poppins" panose="00000500000000000000" pitchFamily="2" charset="0"/>
            </a:endParaRPr>
          </a:p>
        </p:txBody>
      </p:sp>
      <p:pic>
        <p:nvPicPr>
          <p:cNvPr id="2" name="Picture 1">
            <a:extLst>
              <a:ext uri="{FF2B5EF4-FFF2-40B4-BE49-F238E27FC236}">
                <a16:creationId xmlns:a16="http://schemas.microsoft.com/office/drawing/2014/main" id="{1EC6D6CE-9C73-43DB-95AA-B7D32F019994}"/>
              </a:ext>
            </a:extLst>
          </p:cNvPr>
          <p:cNvPicPr>
            <a:picLocks noChangeAspect="1"/>
          </p:cNvPicPr>
          <p:nvPr/>
        </p:nvPicPr>
        <p:blipFill>
          <a:blip r:embed="rId3"/>
          <a:stretch>
            <a:fillRect/>
          </a:stretch>
        </p:blipFill>
        <p:spPr>
          <a:xfrm>
            <a:off x="10140287" y="0"/>
            <a:ext cx="2035426" cy="40383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73"/>
          <p:cNvSpPr txBox="1"/>
          <p:nvPr/>
        </p:nvSpPr>
        <p:spPr>
          <a:xfrm>
            <a:off x="914399" y="1293912"/>
            <a:ext cx="3898777" cy="1110304"/>
          </a:xfrm>
          <a:prstGeom prst="rect">
            <a:avLst/>
          </a:prstGeom>
        </p:spPr>
        <p:txBody>
          <a:bodyPr wrap="square" lIns="0" tIns="0" rIns="0" rtlCol="0">
            <a:spAutoFit/>
          </a:bodyPr>
          <a:lstStyle/>
          <a:p>
            <a:pPr>
              <a:lnSpc>
                <a:spcPts val="1200"/>
              </a:lnSpc>
            </a:pPr>
            <a:r>
              <a:rPr lang="es-ES" altLang="zh-CN" sz="800" spc="43" dirty="0">
                <a:latin typeface="Montserrat" panose="00000500000000000000" pitchFamily="2" charset="0"/>
                <a:ea typeface="Arial"/>
                <a:cs typeface="Calibri Light" panose="020F0302020204030204" pitchFamily="34" charset="0"/>
              </a:rPr>
              <a:t>Se muestra el logotipo principal a todo color de </a:t>
            </a:r>
            <a:r>
              <a:rPr lang="es-ES" altLang="zh-CN" sz="800" spc="43" dirty="0" err="1">
                <a:latin typeface="Montserrat" panose="00000500000000000000" pitchFamily="2" charset="0"/>
                <a:ea typeface="Arial"/>
                <a:cs typeface="Calibri Light" panose="020F0302020204030204" pitchFamily="34" charset="0"/>
              </a:rPr>
              <a:t>Livery</a:t>
            </a:r>
            <a:r>
              <a:rPr lang="es-ES" altLang="zh-CN" sz="800" spc="43" dirty="0">
                <a:latin typeface="Montserrat" panose="00000500000000000000" pitchFamily="2" charset="0"/>
                <a:ea typeface="Arial"/>
                <a:cs typeface="Calibri Light" panose="020F0302020204030204" pitchFamily="34" charset="0"/>
              </a:rPr>
              <a:t>, que debe ser usado siempre que sea posible como garantía de la marca. El logo es el activo más frecuentemente visto de una marca - es imperativo que sea aplicado consistentemente a través de material impreso y digital. El logotipo nunca debe ser estirado, recreado o distorsionado en ninguna aplicación. Sólo se debe utilizar el arte del logotipo tal y como se ha proporcionado.</a:t>
            </a:r>
            <a:endParaRPr lang="en-US" altLang="zh-CN" sz="800" dirty="0">
              <a:latin typeface="Montserrat" panose="00000500000000000000" pitchFamily="2" charset="0"/>
              <a:ea typeface="Arial"/>
              <a:cs typeface="Calibri Light" panose="020F0302020204030204" pitchFamily="34" charset="0"/>
            </a:endParaRPr>
          </a:p>
        </p:txBody>
      </p:sp>
      <p:cxnSp>
        <p:nvCxnSpPr>
          <p:cNvPr id="18" name="Straight Connector 17">
            <a:extLst>
              <a:ext uri="{FF2B5EF4-FFF2-40B4-BE49-F238E27FC236}">
                <a16:creationId xmlns:a16="http://schemas.microsoft.com/office/drawing/2014/main" id="{48B5B757-7566-41C6-84DE-44A0E52DEF78}"/>
              </a:ext>
            </a:extLst>
          </p:cNvPr>
          <p:cNvCxnSpPr>
            <a:cxnSpLocks/>
          </p:cNvCxnSpPr>
          <p:nvPr/>
        </p:nvCxnSpPr>
        <p:spPr>
          <a:xfrm>
            <a:off x="914399" y="2734072"/>
            <a:ext cx="9144001" cy="0"/>
          </a:xfrm>
          <a:prstGeom prst="line">
            <a:avLst/>
          </a:prstGeom>
          <a:ln w="6350">
            <a:solidFill>
              <a:schemeClr val="bg1">
                <a:lumMod val="65000"/>
                <a:alpha val="36000"/>
              </a:schemeClr>
            </a:solidFill>
          </a:ln>
        </p:spPr>
        <p:style>
          <a:lnRef idx="1">
            <a:schemeClr val="accent1"/>
          </a:lnRef>
          <a:fillRef idx="0">
            <a:schemeClr val="accent1"/>
          </a:fillRef>
          <a:effectRef idx="0">
            <a:schemeClr val="accent1"/>
          </a:effectRef>
          <a:fontRef idx="minor">
            <a:schemeClr val="tx1"/>
          </a:fontRef>
        </p:style>
      </p:cxnSp>
      <p:sp>
        <p:nvSpPr>
          <p:cNvPr id="68" name="Path68"/>
          <p:cNvSpPr/>
          <p:nvPr/>
        </p:nvSpPr>
        <p:spPr>
          <a:xfrm>
            <a:off x="3161406" y="5489410"/>
            <a:ext cx="3410738" cy="142151"/>
          </a:xfrm>
          <a:custGeom>
            <a:avLst/>
            <a:gdLst/>
            <a:ahLst/>
            <a:cxnLst/>
            <a:rect l="l" t="t" r="r" b="b"/>
            <a:pathLst>
              <a:path w="3410738" h="142151">
                <a:moveTo>
                  <a:pt x="1905" y="1905"/>
                </a:moveTo>
                <a:lnTo>
                  <a:pt x="1905" y="140246"/>
                </a:lnTo>
                <a:lnTo>
                  <a:pt x="3408832" y="140246"/>
                </a:lnTo>
                <a:lnTo>
                  <a:pt x="3408832" y="1905"/>
                </a:lnTo>
              </a:path>
            </a:pathLst>
          </a:custGeom>
          <a:solidFill>
            <a:srgbClr val="152038">
              <a:alpha val="0"/>
            </a:srgbClr>
          </a:solidFill>
          <a:ln w="1905" cap="sq">
            <a:solidFill>
              <a:srgbClr val="878593"/>
            </a:solidFill>
            <a:prstDash val="solid"/>
          </a:ln>
        </p:spPr>
        <p:txBody>
          <a:bodyPr rtlCol="0" anchor="ctr"/>
          <a:lstStyle/>
          <a:p>
            <a:pPr algn="ctr"/>
            <a:endParaRPr lang="en-US" altLang="zh-CN"/>
          </a:p>
        </p:txBody>
      </p:sp>
      <p:sp>
        <p:nvSpPr>
          <p:cNvPr id="72" name="Text Box72"/>
          <p:cNvSpPr txBox="1"/>
          <p:nvPr/>
        </p:nvSpPr>
        <p:spPr>
          <a:xfrm>
            <a:off x="914399" y="501824"/>
            <a:ext cx="3178696" cy="395045"/>
          </a:xfrm>
          <a:prstGeom prst="rect">
            <a:avLst/>
          </a:prstGeom>
        </p:spPr>
        <p:txBody>
          <a:bodyPr wrap="square" lIns="0" tIns="0" rIns="0" rtlCol="0">
            <a:spAutoFit/>
          </a:bodyPr>
          <a:lstStyle/>
          <a:p>
            <a:pPr algn="l">
              <a:lnSpc>
                <a:spcPts val="0"/>
              </a:lnSpc>
            </a:pPr>
            <a:endParaRPr sz="1600" dirty="0">
              <a:solidFill>
                <a:srgbClr val="755DD5"/>
              </a:solidFill>
              <a:latin typeface="Montserrat" panose="00000500000000000000" pitchFamily="2" charset="0"/>
            </a:endParaRPr>
          </a:p>
          <a:p>
            <a:pPr algn="l" rtl="0">
              <a:lnSpc>
                <a:spcPts val="3062"/>
              </a:lnSpc>
            </a:pPr>
            <a:r>
              <a:rPr lang="en-US" altLang="zh-CN" sz="1600" b="1" spc="-7" dirty="0" err="1">
                <a:solidFill>
                  <a:srgbClr val="755DD5"/>
                </a:solidFill>
                <a:latin typeface="Montserrat" panose="00000500000000000000" pitchFamily="2" charset="0"/>
                <a:ea typeface="Arial"/>
                <a:cs typeface="Arial"/>
              </a:rPr>
              <a:t>Componentes</a:t>
            </a:r>
            <a:endParaRPr lang="en-US" altLang="zh-CN" sz="1600" dirty="0">
              <a:solidFill>
                <a:srgbClr val="755DD5"/>
              </a:solidFill>
              <a:latin typeface="Montserrat" panose="00000500000000000000" pitchFamily="2" charset="0"/>
              <a:ea typeface="Arial"/>
              <a:cs typeface="Arial"/>
            </a:endParaRPr>
          </a:p>
        </p:txBody>
      </p:sp>
      <p:sp>
        <p:nvSpPr>
          <p:cNvPr id="76" name="Text Box76"/>
          <p:cNvSpPr txBox="1"/>
          <p:nvPr/>
        </p:nvSpPr>
        <p:spPr>
          <a:xfrm>
            <a:off x="4604942" y="5701726"/>
            <a:ext cx="1144338" cy="177421"/>
          </a:xfrm>
          <a:prstGeom prst="rect">
            <a:avLst/>
          </a:prstGeom>
        </p:spPr>
        <p:txBody>
          <a:bodyPr wrap="square" lIns="0" tIns="0" rIns="0" rtlCol="0">
            <a:spAutoFit/>
          </a:bodyPr>
          <a:lstStyle/>
          <a:p>
            <a:pPr algn="l">
              <a:lnSpc>
                <a:spcPts val="0"/>
              </a:lnSpc>
            </a:pPr>
            <a:endParaRPr dirty="0">
              <a:solidFill>
                <a:schemeClr val="bg1">
                  <a:lumMod val="50000"/>
                </a:schemeClr>
              </a:solidFill>
              <a:latin typeface="Montserrat" panose="00000500000000000000" pitchFamily="2" charset="0"/>
            </a:endParaRPr>
          </a:p>
          <a:p>
            <a:pPr algn="l" rtl="0">
              <a:lnSpc>
                <a:spcPts val="1122"/>
              </a:lnSpc>
            </a:pPr>
            <a:r>
              <a:rPr lang="en-US" altLang="zh-CN" sz="800" spc="56" dirty="0">
                <a:solidFill>
                  <a:schemeClr val="bg1">
                    <a:lumMod val="50000"/>
                  </a:schemeClr>
                </a:solidFill>
                <a:latin typeface="Montserrat" panose="00000500000000000000" pitchFamily="2" charset="0"/>
                <a:ea typeface="Arial"/>
                <a:cs typeface="Arial"/>
              </a:rPr>
              <a:t>Logo de </a:t>
            </a:r>
            <a:r>
              <a:rPr lang="en-US" altLang="zh-CN" sz="800" spc="56" dirty="0" err="1">
                <a:solidFill>
                  <a:schemeClr val="bg1">
                    <a:lumMod val="50000"/>
                  </a:schemeClr>
                </a:solidFill>
                <a:latin typeface="Montserrat" panose="00000500000000000000" pitchFamily="2" charset="0"/>
                <a:ea typeface="Arial"/>
                <a:cs typeface="Arial"/>
              </a:rPr>
              <a:t>marca</a:t>
            </a:r>
            <a:endParaRPr lang="en-US" altLang="zh-CN" sz="800" dirty="0">
              <a:solidFill>
                <a:schemeClr val="bg1">
                  <a:lumMod val="50000"/>
                </a:schemeClr>
              </a:solidFill>
              <a:latin typeface="Montserrat" panose="00000500000000000000" pitchFamily="2" charset="0"/>
              <a:ea typeface="Arial"/>
              <a:cs typeface="Arial"/>
            </a:endParaRPr>
          </a:p>
        </p:txBody>
      </p:sp>
      <p:sp>
        <p:nvSpPr>
          <p:cNvPr id="15" name="Rectangle: Rounded Corners 14">
            <a:extLst>
              <a:ext uri="{FF2B5EF4-FFF2-40B4-BE49-F238E27FC236}">
                <a16:creationId xmlns:a16="http://schemas.microsoft.com/office/drawing/2014/main" id="{EA1C8975-A5DA-4805-B987-CB12C581A732}"/>
              </a:ext>
            </a:extLst>
          </p:cNvPr>
          <p:cNvSpPr/>
          <p:nvPr/>
        </p:nvSpPr>
        <p:spPr>
          <a:xfrm>
            <a:off x="-875456" y="0"/>
            <a:ext cx="651856" cy="544269"/>
          </a:xfrm>
          <a:prstGeom prst="roundRect">
            <a:avLst>
              <a:gd name="adj" fmla="val 0"/>
            </a:avLst>
          </a:prstGeom>
          <a:solidFill>
            <a:srgbClr val="755DD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10">
            <a:extLst>
              <a:ext uri="{FF2B5EF4-FFF2-40B4-BE49-F238E27FC236}">
                <a16:creationId xmlns:a16="http://schemas.microsoft.com/office/drawing/2014/main" id="{CF7ED84A-F519-4C9D-97B2-D63D7A976A13}"/>
              </a:ext>
            </a:extLst>
          </p:cNvPr>
          <p:cNvSpPr txBox="1"/>
          <p:nvPr/>
        </p:nvSpPr>
        <p:spPr>
          <a:xfrm rot="16200000">
            <a:off x="-793998" y="5810252"/>
            <a:ext cx="2498942" cy="180755"/>
          </a:xfrm>
          <a:prstGeom prst="rect">
            <a:avLst/>
          </a:prstGeom>
        </p:spPr>
        <p:txBody>
          <a:bodyPr wrap="square" lIns="0" tIns="0" rIns="0" rtlCol="0">
            <a:spAutoFit/>
          </a:bodyPr>
          <a:lstStyle/>
          <a:p>
            <a:pPr algn="l">
              <a:lnSpc>
                <a:spcPts val="0"/>
              </a:lnSpc>
            </a:pPr>
            <a:endParaRPr dirty="0">
              <a:solidFill>
                <a:schemeClr val="bg1">
                  <a:lumMod val="75000"/>
                </a:schemeClr>
              </a:solidFill>
              <a:latin typeface="Montserrat" panose="00000500000000000000" pitchFamily="2" charset="0"/>
              <a:cs typeface="Poppins" panose="00000500000000000000" pitchFamily="2" charset="0"/>
            </a:endParaRPr>
          </a:p>
          <a:p>
            <a:pPr algn="l" rtl="0">
              <a:lnSpc>
                <a:spcPts val="1122"/>
              </a:lnSpc>
            </a:pPr>
            <a:r>
              <a:rPr lang="en-US" altLang="zh-CN" sz="800" spc="41" dirty="0">
                <a:solidFill>
                  <a:schemeClr val="bg1">
                    <a:lumMod val="75000"/>
                  </a:schemeClr>
                </a:solidFill>
                <a:latin typeface="Montserrat" panose="00000500000000000000" pitchFamily="2" charset="0"/>
                <a:ea typeface="Arial"/>
                <a:cs typeface="Poppins" panose="00000500000000000000" pitchFamily="2" charset="0"/>
              </a:rPr>
              <a:t>Livery</a:t>
            </a:r>
            <a:r>
              <a:rPr lang="en-US" altLang="zh-CN" sz="800" spc="-44" dirty="0">
                <a:solidFill>
                  <a:schemeClr val="bg1">
                    <a:lumMod val="75000"/>
                  </a:schemeClr>
                </a:solidFill>
                <a:latin typeface="Montserrat" panose="00000500000000000000" pitchFamily="2" charset="0"/>
                <a:ea typeface="Arial"/>
                <a:cs typeface="Poppins" panose="00000500000000000000" pitchFamily="2" charset="0"/>
              </a:rPr>
              <a:t> </a:t>
            </a:r>
            <a:r>
              <a:rPr lang="en-US" altLang="zh-CN" sz="800" spc="28" dirty="0">
                <a:solidFill>
                  <a:schemeClr val="bg1">
                    <a:lumMod val="75000"/>
                  </a:schemeClr>
                </a:solidFill>
                <a:latin typeface="Montserrat" panose="00000500000000000000" pitchFamily="2" charset="0"/>
                <a:ea typeface="Arial"/>
                <a:cs typeface="Poppins" panose="00000500000000000000" pitchFamily="2" charset="0"/>
              </a:rPr>
              <a:t>Manual de Identidad</a:t>
            </a:r>
            <a:endParaRPr lang="en-US" altLang="zh-CN" sz="800" dirty="0">
              <a:solidFill>
                <a:schemeClr val="bg1">
                  <a:lumMod val="75000"/>
                </a:schemeClr>
              </a:solidFill>
              <a:latin typeface="Montserrat" panose="00000500000000000000" pitchFamily="2" charset="0"/>
              <a:ea typeface="Arial"/>
              <a:cs typeface="Poppins" panose="00000500000000000000" pitchFamily="2" charset="0"/>
            </a:endParaRPr>
          </a:p>
        </p:txBody>
      </p:sp>
      <p:sp>
        <p:nvSpPr>
          <p:cNvPr id="17" name="Text Box12">
            <a:extLst>
              <a:ext uri="{FF2B5EF4-FFF2-40B4-BE49-F238E27FC236}">
                <a16:creationId xmlns:a16="http://schemas.microsoft.com/office/drawing/2014/main" id="{9D812AA8-7725-4BD9-BBE6-5F4AEFDBF099}"/>
              </a:ext>
            </a:extLst>
          </p:cNvPr>
          <p:cNvSpPr txBox="1"/>
          <p:nvPr/>
        </p:nvSpPr>
        <p:spPr>
          <a:xfrm>
            <a:off x="3552951" y="4102224"/>
            <a:ext cx="2744263" cy="1436227"/>
          </a:xfrm>
          <a:prstGeom prst="rect">
            <a:avLst/>
          </a:prstGeom>
        </p:spPr>
        <p:txBody>
          <a:bodyPr wrap="square" lIns="0" tIns="0" rIns="0" rtlCol="0">
            <a:spAutoFit/>
          </a:bodyPr>
          <a:lstStyle/>
          <a:p>
            <a:pPr algn="l">
              <a:lnSpc>
                <a:spcPts val="0"/>
              </a:lnSpc>
            </a:pPr>
            <a:endParaRPr sz="3600" dirty="0">
              <a:solidFill>
                <a:srgbClr val="755DD5"/>
              </a:solidFill>
              <a:latin typeface="Steady" pitchFamily="50" charset="0"/>
              <a:cs typeface="Poppins" panose="00000500000000000000" pitchFamily="2" charset="0"/>
            </a:endParaRPr>
          </a:p>
          <a:p>
            <a:pPr algn="l" rtl="0">
              <a:lnSpc>
                <a:spcPts val="10206"/>
              </a:lnSpc>
            </a:pPr>
            <a:r>
              <a:rPr lang="en-US" altLang="zh-CN" sz="11500" dirty="0">
                <a:solidFill>
                  <a:srgbClr val="755DD5"/>
                </a:solidFill>
                <a:latin typeface="Steady" pitchFamily="50" charset="0"/>
                <a:ea typeface="Arial"/>
                <a:cs typeface="Poppins" panose="00000500000000000000" pitchFamily="2" charset="0"/>
              </a:rPr>
              <a:t>livery</a:t>
            </a:r>
            <a:endParaRPr lang="en-US" altLang="zh-CN" sz="174200" dirty="0">
              <a:solidFill>
                <a:srgbClr val="755DD5"/>
              </a:solidFill>
              <a:latin typeface="Steady" pitchFamily="50" charset="0"/>
              <a:ea typeface="Arial"/>
              <a:cs typeface="Poppins" panose="00000500000000000000" pitchFamily="2" charset="0"/>
            </a:endParaRPr>
          </a:p>
        </p:txBody>
      </p:sp>
      <p:sp>
        <p:nvSpPr>
          <p:cNvPr id="3" name="Rectangle 2">
            <a:extLst>
              <a:ext uri="{FF2B5EF4-FFF2-40B4-BE49-F238E27FC236}">
                <a16:creationId xmlns:a16="http://schemas.microsoft.com/office/drawing/2014/main" id="{7E02DAEA-D62A-45F4-A499-9AAC0040FA89}"/>
              </a:ext>
            </a:extLst>
          </p:cNvPr>
          <p:cNvSpPr/>
          <p:nvPr/>
        </p:nvSpPr>
        <p:spPr>
          <a:xfrm>
            <a:off x="5139680" y="1293912"/>
            <a:ext cx="4570040" cy="802527"/>
          </a:xfrm>
          <a:prstGeom prst="rect">
            <a:avLst/>
          </a:prstGeom>
        </p:spPr>
        <p:txBody>
          <a:bodyPr wrap="square" lIns="0" tIns="0" rIns="0" rtlCol="0">
            <a:spAutoFit/>
          </a:bodyPr>
          <a:lstStyle/>
          <a:p>
            <a:pPr>
              <a:lnSpc>
                <a:spcPts val="1200"/>
              </a:lnSpc>
            </a:pPr>
            <a:r>
              <a:rPr lang="en-US" sz="800" spc="43" dirty="0">
                <a:latin typeface="Montserrat" panose="00000500000000000000" pitchFamily="2" charset="0"/>
                <a:cs typeface="Calibri Light" panose="020F0302020204030204" pitchFamily="34" charset="0"/>
              </a:rPr>
              <a:t>La insignia </a:t>
            </a:r>
            <a:r>
              <a:rPr lang="en-US" sz="800" spc="43" dirty="0" err="1">
                <a:latin typeface="Montserrat" panose="00000500000000000000" pitchFamily="2" charset="0"/>
                <a:cs typeface="Calibri Light" panose="020F0302020204030204" pitchFamily="34" charset="0"/>
              </a:rPr>
              <a:t>puede</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utilizarse</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en</a:t>
            </a:r>
            <a:r>
              <a:rPr lang="en-US" sz="800" spc="43" dirty="0">
                <a:latin typeface="Montserrat" panose="00000500000000000000" pitchFamily="2" charset="0"/>
                <a:cs typeface="Calibri Light" panose="020F0302020204030204" pitchFamily="34" charset="0"/>
              </a:rPr>
              <a:t> los </a:t>
            </a:r>
            <a:r>
              <a:rPr lang="en-US" sz="800" spc="43" dirty="0" err="1">
                <a:latin typeface="Montserrat" panose="00000500000000000000" pitchFamily="2" charset="0"/>
                <a:cs typeface="Calibri Light" panose="020F0302020204030204" pitchFamily="34" charset="0"/>
              </a:rPr>
              <a:t>casos</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en</a:t>
            </a:r>
            <a:r>
              <a:rPr lang="en-US" sz="800" spc="43" dirty="0">
                <a:latin typeface="Montserrat" panose="00000500000000000000" pitchFamily="2" charset="0"/>
                <a:cs typeface="Calibri Light" panose="020F0302020204030204" pitchFamily="34" charset="0"/>
              </a:rPr>
              <a:t> que el </a:t>
            </a:r>
            <a:r>
              <a:rPr lang="en-US" sz="800" spc="43" dirty="0" err="1">
                <a:latin typeface="Montserrat" panose="00000500000000000000" pitchFamily="2" charset="0"/>
                <a:cs typeface="Calibri Light" panose="020F0302020204030204" pitchFamily="34" charset="0"/>
              </a:rPr>
              <a:t>logotipo</a:t>
            </a:r>
            <a:r>
              <a:rPr lang="en-US" sz="800" spc="43" dirty="0">
                <a:latin typeface="Montserrat" panose="00000500000000000000" pitchFamily="2" charset="0"/>
                <a:cs typeface="Calibri Light" panose="020F0302020204030204" pitchFamily="34" charset="0"/>
              </a:rPr>
              <a:t> principal sea </a:t>
            </a:r>
            <a:r>
              <a:rPr lang="en-US" sz="800" spc="43" dirty="0" err="1">
                <a:latin typeface="Montserrat" panose="00000500000000000000" pitchFamily="2" charset="0"/>
                <a:cs typeface="Calibri Light" panose="020F0302020204030204" pitchFamily="34" charset="0"/>
              </a:rPr>
              <a:t>imposible</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en</a:t>
            </a:r>
            <a:r>
              <a:rPr lang="en-US" sz="800" spc="43" dirty="0">
                <a:latin typeface="Montserrat" panose="00000500000000000000" pitchFamily="2" charset="0"/>
                <a:cs typeface="Calibri Light" panose="020F0302020204030204" pitchFamily="34" charset="0"/>
              </a:rPr>
              <a:t> la </a:t>
            </a:r>
            <a:r>
              <a:rPr lang="en-US" sz="800" spc="43" dirty="0" err="1">
                <a:latin typeface="Montserrat" panose="00000500000000000000" pitchFamily="2" charset="0"/>
                <a:cs typeface="Calibri Light" panose="020F0302020204030204" pitchFamily="34" charset="0"/>
              </a:rPr>
              <a:t>mayoría</a:t>
            </a:r>
            <a:r>
              <a:rPr lang="en-US" sz="800" spc="43" dirty="0">
                <a:latin typeface="Montserrat" panose="00000500000000000000" pitchFamily="2" charset="0"/>
                <a:cs typeface="Calibri Light" panose="020F0302020204030204" pitchFamily="34" charset="0"/>
              </a:rPr>
              <a:t> de los </a:t>
            </a:r>
            <a:r>
              <a:rPr lang="en-US" sz="800" spc="43" dirty="0" err="1">
                <a:latin typeface="Montserrat" panose="00000500000000000000" pitchFamily="2" charset="0"/>
                <a:cs typeface="Calibri Light" panose="020F0302020204030204" pitchFamily="34" charset="0"/>
              </a:rPr>
              <a:t>casos</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debido</a:t>
            </a:r>
            <a:r>
              <a:rPr lang="en-US" sz="800" spc="43" dirty="0">
                <a:latin typeface="Montserrat" panose="00000500000000000000" pitchFamily="2" charset="0"/>
                <a:cs typeface="Calibri Light" panose="020F0302020204030204" pitchFamily="34" charset="0"/>
              </a:rPr>
              <a:t> a </a:t>
            </a:r>
            <a:r>
              <a:rPr lang="en-US" sz="800" spc="43" dirty="0" err="1">
                <a:latin typeface="Montserrat" panose="00000500000000000000" pitchFamily="2" charset="0"/>
                <a:cs typeface="Calibri Light" panose="020F0302020204030204" pitchFamily="34" charset="0"/>
              </a:rPr>
              <a:t>su</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tamaño</a:t>
            </a:r>
            <a:r>
              <a:rPr lang="en-US" sz="800" spc="43" dirty="0">
                <a:latin typeface="Montserrat" panose="00000500000000000000" pitchFamily="2" charset="0"/>
                <a:cs typeface="Calibri Light" panose="020F0302020204030204" pitchFamily="34" charset="0"/>
              </a:rPr>
              <a:t>) o </a:t>
            </a:r>
            <a:r>
              <a:rPr lang="en-US" sz="800" spc="43" dirty="0" err="1">
                <a:latin typeface="Montserrat" panose="00000500000000000000" pitchFamily="2" charset="0"/>
                <a:cs typeface="Calibri Light" panose="020F0302020204030204" pitchFamily="34" charset="0"/>
              </a:rPr>
              <a:t>repetitivo</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en</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contenidos</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paginados</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como</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libros</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blancos</a:t>
            </a:r>
            <a:r>
              <a:rPr lang="en-US" sz="800" spc="43" dirty="0">
                <a:latin typeface="Montserrat" panose="00000500000000000000" pitchFamily="2" charset="0"/>
                <a:cs typeface="Calibri Light" panose="020F0302020204030204" pitchFamily="34" charset="0"/>
              </a:rPr>
              <a:t> o </a:t>
            </a:r>
            <a:r>
              <a:rPr lang="en-US" sz="800" spc="43" dirty="0" err="1">
                <a:latin typeface="Montserrat" panose="00000500000000000000" pitchFamily="2" charset="0"/>
                <a:cs typeface="Calibri Light" panose="020F0302020204030204" pitchFamily="34" charset="0"/>
              </a:rPr>
              <a:t>cubiertas</a:t>
            </a:r>
            <a:r>
              <a:rPr lang="en-US" sz="800" spc="43" dirty="0">
                <a:latin typeface="Montserrat" panose="00000500000000000000" pitchFamily="2" charset="0"/>
                <a:cs typeface="Calibri Light" panose="020F0302020204030204" pitchFamily="34" charset="0"/>
              </a:rPr>
              <a:t> de PowerPoint, por </a:t>
            </a:r>
            <a:r>
              <a:rPr lang="en-US" sz="800" spc="43" dirty="0" err="1">
                <a:latin typeface="Montserrat" panose="00000500000000000000" pitchFamily="2" charset="0"/>
                <a:cs typeface="Calibri Light" panose="020F0302020204030204" pitchFamily="34" charset="0"/>
              </a:rPr>
              <a:t>ejemplo</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pero</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nunca</a:t>
            </a:r>
            <a:r>
              <a:rPr lang="en-US" sz="800" spc="43" dirty="0">
                <a:latin typeface="Montserrat" panose="00000500000000000000" pitchFamily="2" charset="0"/>
                <a:cs typeface="Calibri Light" panose="020F0302020204030204" pitchFamily="34" charset="0"/>
              </a:rPr>
              <a:t> debe </a:t>
            </a:r>
            <a:r>
              <a:rPr lang="en-US" sz="800" spc="43" dirty="0" err="1">
                <a:latin typeface="Montserrat" panose="00000500000000000000" pitchFamily="2" charset="0"/>
                <a:cs typeface="Calibri Light" panose="020F0302020204030204" pitchFamily="34" charset="0"/>
              </a:rPr>
              <a:t>utilizarse</a:t>
            </a:r>
            <a:r>
              <a:rPr lang="en-US" sz="800" spc="43" dirty="0">
                <a:latin typeface="Montserrat" panose="00000500000000000000" pitchFamily="2" charset="0"/>
                <a:cs typeface="Calibri Light" panose="020F0302020204030204" pitchFamily="34" charset="0"/>
              </a:rPr>
              <a:t> </a:t>
            </a:r>
            <a:r>
              <a:rPr lang="en-US" sz="800" spc="43" dirty="0" err="1">
                <a:latin typeface="Montserrat" panose="00000500000000000000" pitchFamily="2" charset="0"/>
                <a:cs typeface="Calibri Light" panose="020F0302020204030204" pitchFamily="34" charset="0"/>
              </a:rPr>
              <a:t>como</a:t>
            </a:r>
            <a:r>
              <a:rPr lang="en-US" sz="800" spc="43" dirty="0">
                <a:latin typeface="Montserrat" panose="00000500000000000000" pitchFamily="2" charset="0"/>
                <a:cs typeface="Calibri Light" panose="020F0302020204030204" pitchFamily="34" charset="0"/>
              </a:rPr>
              <a:t> primer punto de </a:t>
            </a:r>
            <a:r>
              <a:rPr lang="en-US" sz="800" spc="43" dirty="0" err="1">
                <a:latin typeface="Montserrat" panose="00000500000000000000" pitchFamily="2" charset="0"/>
                <a:cs typeface="Calibri Light" panose="020F0302020204030204" pitchFamily="34" charset="0"/>
              </a:rPr>
              <a:t>contacto</a:t>
            </a:r>
            <a:r>
              <a:rPr lang="en-US" sz="800" spc="43" dirty="0">
                <a:latin typeface="Montserrat" panose="00000500000000000000" pitchFamily="2" charset="0"/>
                <a:cs typeface="Calibri Light" panose="020F0302020204030204" pitchFamily="34" charset="0"/>
              </a:rPr>
              <a:t> con la </a:t>
            </a:r>
            <a:r>
              <a:rPr lang="en-US" sz="800" spc="43" dirty="0" err="1">
                <a:latin typeface="Montserrat" panose="00000500000000000000" pitchFamily="2" charset="0"/>
                <a:cs typeface="Calibri Light" panose="020F0302020204030204" pitchFamily="34" charset="0"/>
              </a:rPr>
              <a:t>marca</a:t>
            </a:r>
            <a:r>
              <a:rPr lang="en-US" sz="800" spc="43" dirty="0">
                <a:latin typeface="Montserrat" panose="00000500000000000000" pitchFamily="2" charset="0"/>
                <a:cs typeface="Calibri Light" panose="020F0302020204030204" pitchFamily="34" charset="0"/>
              </a:rPr>
              <a:t>. </a:t>
            </a:r>
          </a:p>
        </p:txBody>
      </p:sp>
      <p:sp>
        <p:nvSpPr>
          <p:cNvPr id="4" name="Rectangle 3">
            <a:extLst>
              <a:ext uri="{FF2B5EF4-FFF2-40B4-BE49-F238E27FC236}">
                <a16:creationId xmlns:a16="http://schemas.microsoft.com/office/drawing/2014/main" id="{2C332A84-18E3-42CC-8EBF-077A83225BA0}"/>
              </a:ext>
            </a:extLst>
          </p:cNvPr>
          <p:cNvSpPr/>
          <p:nvPr/>
        </p:nvSpPr>
        <p:spPr>
          <a:xfrm>
            <a:off x="7270080" y="3769513"/>
            <a:ext cx="748603" cy="1862048"/>
          </a:xfrm>
          <a:prstGeom prst="rect">
            <a:avLst/>
          </a:prstGeom>
        </p:spPr>
        <p:txBody>
          <a:bodyPr wrap="none">
            <a:spAutoFit/>
          </a:bodyPr>
          <a:lstStyle/>
          <a:p>
            <a:r>
              <a:rPr lang="en-US" altLang="zh-CN" sz="11500" dirty="0">
                <a:solidFill>
                  <a:srgbClr val="755DD5"/>
                </a:solidFill>
                <a:latin typeface="Steady" pitchFamily="50" charset="0"/>
                <a:ea typeface="Arial"/>
                <a:cs typeface="Poppins" panose="00000500000000000000" pitchFamily="2" charset="0"/>
              </a:rPr>
              <a:t>li</a:t>
            </a:r>
            <a:endParaRPr lang="en-US" dirty="0"/>
          </a:p>
        </p:txBody>
      </p:sp>
      <p:sp>
        <p:nvSpPr>
          <p:cNvPr id="14" name="Path68">
            <a:extLst>
              <a:ext uri="{FF2B5EF4-FFF2-40B4-BE49-F238E27FC236}">
                <a16:creationId xmlns:a16="http://schemas.microsoft.com/office/drawing/2014/main" id="{A5F5C702-8B8B-4650-B41C-6C4A188A694D}"/>
              </a:ext>
            </a:extLst>
          </p:cNvPr>
          <p:cNvSpPr/>
          <p:nvPr/>
        </p:nvSpPr>
        <p:spPr>
          <a:xfrm>
            <a:off x="7244680" y="5489410"/>
            <a:ext cx="808856" cy="142151"/>
          </a:xfrm>
          <a:custGeom>
            <a:avLst/>
            <a:gdLst/>
            <a:ahLst/>
            <a:cxnLst/>
            <a:rect l="l" t="t" r="r" b="b"/>
            <a:pathLst>
              <a:path w="3410738" h="142151">
                <a:moveTo>
                  <a:pt x="1905" y="1905"/>
                </a:moveTo>
                <a:lnTo>
                  <a:pt x="1905" y="140246"/>
                </a:lnTo>
                <a:lnTo>
                  <a:pt x="3408832" y="140246"/>
                </a:lnTo>
                <a:lnTo>
                  <a:pt x="3408832" y="1905"/>
                </a:lnTo>
              </a:path>
            </a:pathLst>
          </a:custGeom>
          <a:solidFill>
            <a:srgbClr val="152038">
              <a:alpha val="0"/>
            </a:srgbClr>
          </a:solidFill>
          <a:ln w="1905" cap="sq">
            <a:solidFill>
              <a:srgbClr val="878593"/>
            </a:solidFill>
            <a:prstDash val="solid"/>
          </a:ln>
        </p:spPr>
        <p:txBody>
          <a:bodyPr rtlCol="0" anchor="ctr"/>
          <a:lstStyle/>
          <a:p>
            <a:pPr algn="ctr"/>
            <a:endParaRPr lang="en-US" altLang="zh-CN"/>
          </a:p>
        </p:txBody>
      </p:sp>
      <p:sp>
        <p:nvSpPr>
          <p:cNvPr id="19" name="Text Box76">
            <a:extLst>
              <a:ext uri="{FF2B5EF4-FFF2-40B4-BE49-F238E27FC236}">
                <a16:creationId xmlns:a16="http://schemas.microsoft.com/office/drawing/2014/main" id="{A784E733-99E4-492C-8D2F-37A9C19CC099}"/>
              </a:ext>
            </a:extLst>
          </p:cNvPr>
          <p:cNvSpPr txBox="1"/>
          <p:nvPr/>
        </p:nvSpPr>
        <p:spPr>
          <a:xfrm>
            <a:off x="7328967" y="5701726"/>
            <a:ext cx="640282" cy="177421"/>
          </a:xfrm>
          <a:prstGeom prst="rect">
            <a:avLst/>
          </a:prstGeom>
        </p:spPr>
        <p:txBody>
          <a:bodyPr wrap="square" lIns="0" tIns="0" rIns="0" rtlCol="0">
            <a:spAutoFit/>
          </a:bodyPr>
          <a:lstStyle/>
          <a:p>
            <a:pPr algn="ctr">
              <a:lnSpc>
                <a:spcPts val="0"/>
              </a:lnSpc>
            </a:pPr>
            <a:endParaRPr dirty="0">
              <a:solidFill>
                <a:schemeClr val="bg1">
                  <a:lumMod val="50000"/>
                </a:schemeClr>
              </a:solidFill>
              <a:latin typeface="Montserrat" panose="00000500000000000000" pitchFamily="2" charset="0"/>
            </a:endParaRPr>
          </a:p>
          <a:p>
            <a:pPr algn="ctr" rtl="0">
              <a:lnSpc>
                <a:spcPts val="1122"/>
              </a:lnSpc>
            </a:pPr>
            <a:r>
              <a:rPr lang="en-US" altLang="zh-CN" sz="800" spc="56" dirty="0">
                <a:solidFill>
                  <a:schemeClr val="bg1">
                    <a:lumMod val="50000"/>
                  </a:schemeClr>
                </a:solidFill>
                <a:latin typeface="Montserrat" panose="00000500000000000000" pitchFamily="2" charset="0"/>
                <a:ea typeface="Arial"/>
                <a:cs typeface="Arial"/>
              </a:rPr>
              <a:t>Insignia</a:t>
            </a:r>
            <a:endParaRPr lang="en-US" altLang="zh-CN" sz="800" dirty="0">
              <a:solidFill>
                <a:schemeClr val="bg1">
                  <a:lumMod val="50000"/>
                </a:schemeClr>
              </a:solidFill>
              <a:latin typeface="Montserrat" panose="00000500000000000000" pitchFamily="2" charset="0"/>
              <a:ea typeface="Arial"/>
              <a:cs typeface="Arial"/>
            </a:endParaRPr>
          </a:p>
        </p:txBody>
      </p:sp>
      <p:sp>
        <p:nvSpPr>
          <p:cNvPr id="2" name="Slide Number Placeholder 1">
            <a:extLst>
              <a:ext uri="{FF2B5EF4-FFF2-40B4-BE49-F238E27FC236}">
                <a16:creationId xmlns:a16="http://schemas.microsoft.com/office/drawing/2014/main" id="{F0A1348E-B900-487F-A8D3-CDA16A4EFB70}"/>
              </a:ext>
            </a:extLst>
          </p:cNvPr>
          <p:cNvSpPr>
            <a:spLocks noGrp="1"/>
          </p:cNvSpPr>
          <p:nvPr>
            <p:ph type="sldNum" sz="quarter" idx="4"/>
          </p:nvPr>
        </p:nvSpPr>
        <p:spPr>
          <a:xfrm>
            <a:off x="361380" y="645840"/>
            <a:ext cx="216024" cy="117789"/>
          </a:xfrm>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9711028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3595</TotalTime>
  <Words>1976</Words>
  <Application>Microsoft Office PowerPoint</Application>
  <PresentationFormat>Custom</PresentationFormat>
  <Paragraphs>468</Paragraphs>
  <Slides>31</Slides>
  <Notes>0</Notes>
  <HiddenSlides>12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SimSun</vt:lpstr>
      <vt:lpstr>Arial</vt:lpstr>
      <vt:lpstr>Calibri</vt:lpstr>
      <vt:lpstr>Montserrat</vt:lpstr>
      <vt:lpstr>Montserrat Black</vt:lpstr>
      <vt:lpstr>Montserrat Light</vt:lpstr>
      <vt:lpstr>Montserrat Medium</vt:lpstr>
      <vt:lpstr>Poppins</vt:lpstr>
      <vt:lpstr>Rage Italic</vt:lpstr>
      <vt:lpstr>Steady</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dc:creator>
  <cp:lastModifiedBy>Anderson Pirela</cp:lastModifiedBy>
  <cp:revision>107</cp:revision>
  <dcterms:created xsi:type="dcterms:W3CDTF">2017-10-23T09:06:44Z</dcterms:created>
  <dcterms:modified xsi:type="dcterms:W3CDTF">2020-05-13T23:38:39Z</dcterms:modified>
</cp:coreProperties>
</file>