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A5FE6-B3BA-DCDA-2486-6FCCC50E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410E1-67F5-8880-FD34-1238C6CE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BEAC5-A515-6522-3876-724285B6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13F6F-AA38-AC43-0CF4-D50B7F5F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089102-1DD7-2FBF-0024-184EB001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94A8E-A57F-BCEF-C9CD-7889C069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C98127-A795-974C-18C6-C778288C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A8FF5E-8540-A554-DC24-042B4A76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3A649-B48C-41DC-3052-6C58C96A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483FD-A827-5270-C959-63963DE3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11D698-C9FD-B31F-99E9-1CF375F4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6B2707-8526-31A6-6AE3-E23E3AA6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C0D0-1526-B49B-C7BC-D464F0F5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BB655-5B06-FDD4-159C-57F4CA01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8490B-36FF-2CB5-A801-B6DEBDC9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69E0A-14FA-366F-5DD9-1F7FE4A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CD388-5409-9A2B-705A-1A0B9A7A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51B67-906C-E0F3-FA77-B0CB23A7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6AB44-70F4-5B04-1170-D9649782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9CF80-AFA1-8579-14DF-65CDAFA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9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41484-7E08-5DEC-9270-E6B9341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45577-5056-2E37-5DE5-86CA9132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BB169-0952-6C9B-D941-D97CE3BF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03CC0-CE0A-4165-0AB5-5C689866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7F05E-4F44-7DB2-DCEB-FF25F085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31949-5C96-F804-B09F-150D476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A93C6-1939-DEFD-4CBC-F6A85706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E3B25-B0AA-11E7-EA33-1EC3B6F2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8E0A09-6A48-62A6-D945-3E033D5B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24596-1680-8FC6-3AE8-68CF9015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A3A59-EDD4-3B3E-BD85-2927C6F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5E86D-2B99-02B5-D2C7-0D43AC7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A34AC6-98D2-FB30-A321-E307EBB2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9804FF-F9D4-12AD-CE2E-9F581B9C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B227EC-16D5-3997-4112-DBC30D6A2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72AE6B-D113-E01E-7FAD-6F12C2EF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D6BABA-F82A-5FE8-C492-D1F7B5B9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9936E0-2B88-D90E-D799-4F4215FB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2BFD62-3AA8-01CE-1C6B-6E732A48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90E26-5FF9-F7BE-AE5B-1C2FDD6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AF65C0-30C1-E395-2DD7-74DEE987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868490-0AC7-CB6B-84DD-04DD289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6AC330-0CB4-9978-52A4-AAC7071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8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590A02-29CC-409C-5A55-07FC6366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496390-C20B-CF68-99F7-E11C79DE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60C82-E183-B47C-624C-033E85EF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7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060F-731D-F138-C2F7-5D914238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688DB-EB08-3BBF-89CB-D5C1CC28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CFF5D9-CB65-E18A-3085-4192A7DF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7F9900-57DC-C684-BA68-0132B773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2F2A9-632B-EAE3-E30F-EC225B53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B2E0EE-86DE-ED94-5A26-5F6A3DE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843B-B8C8-18DC-230B-D8ABF47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B20659-E838-EAA3-D1A4-EF4BD36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4BDCF9-0706-86C9-EDFB-E80B763A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B60DE-4760-61B1-3FB4-3F1A456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EB576-E42C-47D8-7A90-8E220D06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47D0B-02B7-3FA4-5168-EA12ED9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7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346B-9209-E19B-5B48-ABE5CF70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46E5C1-74FF-A05E-17EF-E556257D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E039E-9955-7362-9687-0EF9ECF2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8D7D-BDC6-4048-AA82-882E8E807EF4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198E7-686D-903F-E3B9-688C05D2D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C934C-D664-D207-A716-8643F5C9F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2475-23F2-406C-88FE-A13F49602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75D42-CF32-AE91-1D99-1AB6D14D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34" y="2572965"/>
            <a:ext cx="10479932" cy="982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700" b="1" dirty="0">
                <a:latin typeface="+mn-lt"/>
                <a:ea typeface="Times New Roman" panose="02020603050405020304" pitchFamily="18" charset="0"/>
              </a:rPr>
              <a:t>Разработка гибрида игр</a:t>
            </a:r>
            <a:br>
              <a:rPr lang="ru-RU" sz="2700" b="1" dirty="0">
                <a:latin typeface="+mn-lt"/>
                <a:ea typeface="Times New Roman" panose="02020603050405020304" pitchFamily="18" charset="0"/>
              </a:rPr>
            </a:br>
            <a:r>
              <a:rPr lang="ru-RU" sz="2700" b="1" dirty="0">
                <a:latin typeface="+mn-lt"/>
                <a:ea typeface="Times New Roman" panose="02020603050405020304" pitchFamily="18" charset="0"/>
              </a:rPr>
              <a:t>«Угадай мелодию» и «Кто хочет стать миллионером»</a:t>
            </a:r>
            <a:br>
              <a:rPr lang="ru-RU" sz="2700" b="1" dirty="0">
                <a:latin typeface="+mn-lt"/>
                <a:ea typeface="Times New Roman" panose="02020603050405020304" pitchFamily="18" charset="0"/>
              </a:rPr>
            </a:br>
            <a:r>
              <a:rPr lang="ru-RU" sz="2700" b="1" dirty="0">
                <a:latin typeface="+mn-lt"/>
                <a:ea typeface="Times New Roman" panose="02020603050405020304" pitchFamily="18" charset="0"/>
              </a:rPr>
              <a:t>на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2700" b="1" dirty="0">
                <a:latin typeface="+mn-lt"/>
                <a:ea typeface="Times New Roman" panose="02020603050405020304" pitchFamily="18" charset="0"/>
              </a:rPr>
              <a:t>ОС 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Android</a:t>
            </a:r>
            <a:endParaRPr lang="ru-RU" sz="6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4F1D1-F56A-9EAF-CF67-147DB524084B}"/>
              </a:ext>
            </a:extLst>
          </p:cNvPr>
          <p:cNvSpPr txBox="1"/>
          <p:nvPr/>
        </p:nvSpPr>
        <p:spPr>
          <a:xfrm>
            <a:off x="8858655" y="4126148"/>
            <a:ext cx="247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Автор:</a:t>
            </a:r>
          </a:p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студент группы КЭ-403</a:t>
            </a:r>
          </a:p>
          <a:p>
            <a:pPr defTabSz="685800">
              <a:buClrTx/>
            </a:pPr>
            <a:r>
              <a:rPr lang="ru-RU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Ермилов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Д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.С.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B9BA2-9D79-16DF-9FFE-108F40A09414}"/>
              </a:ext>
            </a:extLst>
          </p:cNvPr>
          <p:cNvSpPr txBox="1"/>
          <p:nvPr/>
        </p:nvSpPr>
        <p:spPr>
          <a:xfrm>
            <a:off x="856035" y="4230022"/>
            <a:ext cx="235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Старший преподаватель</a:t>
            </a:r>
          </a:p>
          <a:p>
            <a:pPr defTabSz="685800">
              <a:buClrTx/>
            </a:pPr>
            <a:r>
              <a:rPr lang="ru-RU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Валиулин</a:t>
            </a:r>
            <a:r>
              <a:rPr lang="ru-RU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0337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6F628E6B-443B-3133-C6B6-E53A38402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FF951B36-308D-289F-C86D-7129BCE888AB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/>
              <a:t>Android</a:t>
            </a:r>
            <a:r>
              <a:rPr lang="ru-RU" sz="2000" dirty="0"/>
              <a:t> является одной из самых популярных мобильных операционных систем в мире, что обеспечивает доступ к огромной базе пользователей.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ea typeface="Roboto Medium"/>
                <a:cs typeface="Roboto Medium"/>
                <a:sym typeface="Roboto Medium"/>
              </a:rPr>
              <a:t>Мобильные устройства, такие как смартфоны и планшеты, стали неотъемлемой частью повседневной жизни. Популярность мобильных игр очень высока и продолжает расти.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Times New Roman" panose="02020603050405020304" pitchFamily="18" charset="0"/>
              </a:rPr>
              <a:t>Игры по типу «Угадай мелодию» и «Кто хочет стать миллионером»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,</a:t>
            </a:r>
            <a:r>
              <a:rPr lang="ru-RU" sz="2000" dirty="0">
                <a:latin typeface="+mn-lt"/>
                <a:ea typeface="Times New Roman" panose="02020603050405020304" pitchFamily="18" charset="0"/>
              </a:rPr>
              <a:t> помимо развлекательного процесса</a:t>
            </a:r>
            <a:r>
              <a:rPr lang="en-US" sz="2000" dirty="0">
                <a:latin typeface="+mn-lt"/>
                <a:ea typeface="Times New Roman" panose="02020603050405020304" pitchFamily="18" charset="0"/>
              </a:rPr>
              <a:t>,</a:t>
            </a:r>
            <a:r>
              <a:rPr lang="ru-RU" sz="2000" dirty="0">
                <a:ea typeface="Times New Roman" panose="02020603050405020304" pitchFamily="18" charset="0"/>
              </a:rPr>
              <a:t> имеют познавательный фактор.</a:t>
            </a:r>
            <a:br>
              <a:rPr lang="ru-RU" sz="2000" dirty="0">
                <a:latin typeface="+mn-lt"/>
                <a:ea typeface="Times New Roman" panose="02020603050405020304" pitchFamily="18" charset="0"/>
              </a:rPr>
            </a:br>
            <a:endParaRPr lang="ru-RU" sz="2000" dirty="0">
              <a:solidFill>
                <a:schemeClr val="dk1"/>
              </a:solidFill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4FEAA07-4BC1-8B95-80FF-2B44790B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12" y="2028439"/>
            <a:ext cx="4455210" cy="28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3568-50D3-353E-16B5-A2A6331F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B79EF0FA-95DC-6D22-8A8D-902AE482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проекта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5D38B91A-3CCC-8DEF-5B7A-A9D50392E3EB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/>
              <a:t>Цель: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Создать гибрид игр «Угадай мелодию» и «Кто хочет стать миллионером», для двух игроков, в котором реализовано: ­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Торг за время прослушивание мелодии (1­-N секунд) ­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Воспроизведение мелодии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Выбор из 4­х вариантов правильного ответа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Условие победы: первым набрать определенное количество баллов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chemeClr val="dk1"/>
                </a:solidFill>
                <a:ea typeface="Roboto Medium"/>
                <a:cs typeface="Roboto Medium"/>
                <a:sym typeface="Roboto Medium"/>
              </a:rPr>
              <a:t>Задачи:</a:t>
            </a:r>
          </a:p>
          <a:p>
            <a:pPr marL="228600" indent="-228600">
              <a:buAutoNum type="arabicPeriod"/>
            </a:pPr>
            <a:r>
              <a:rPr lang="ru-RU" sz="1600" dirty="0"/>
              <a:t>Проанализировать и закрепить основные варианты использования приложения.</a:t>
            </a:r>
          </a:p>
          <a:p>
            <a:pPr marL="228600" indent="-228600">
              <a:buAutoNum type="arabicPeriod"/>
            </a:pPr>
            <a:r>
              <a:rPr lang="ru-RU" sz="1600" dirty="0"/>
              <a:t>Спроектировать пользовательский интерфейс.</a:t>
            </a:r>
          </a:p>
          <a:p>
            <a:pPr marL="228600" indent="-228600">
              <a:buAutoNum type="arabicPeriod"/>
            </a:pPr>
            <a:r>
              <a:rPr lang="ru-RU" sz="1600" dirty="0"/>
              <a:t>Реализовать макеты.</a:t>
            </a:r>
          </a:p>
          <a:p>
            <a:pPr marL="228600" indent="-228600">
              <a:buAutoNum type="arabicPeriod"/>
            </a:pPr>
            <a:r>
              <a:rPr lang="ru-RU" sz="1600" dirty="0"/>
              <a:t>Реализовать функционал игры.</a:t>
            </a:r>
          </a:p>
          <a:p>
            <a:pPr marL="228600" indent="-228600">
              <a:buAutoNum type="arabicPeriod"/>
            </a:pPr>
            <a:r>
              <a:rPr lang="ru-RU" sz="1600" dirty="0"/>
              <a:t>Протестировать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8743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353BB-C902-BB2B-BB02-69CF7E1B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CC78E602-8117-F1CF-4A45-B30BECEED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00" y="4320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процесса игры</a:t>
            </a:r>
            <a:endParaRPr dirty="0"/>
          </a:p>
        </p:txBody>
      </p:sp>
      <p:sp>
        <p:nvSpPr>
          <p:cNvPr id="5" name="Google Shape;952;p27">
            <a:extLst>
              <a:ext uri="{FF2B5EF4-FFF2-40B4-BE49-F238E27FC236}">
                <a16:creationId xmlns:a16="http://schemas.microsoft.com/office/drawing/2014/main" id="{329E6512-6F04-16BA-C038-865ADDE0EB5A}"/>
              </a:ext>
            </a:extLst>
          </p:cNvPr>
          <p:cNvSpPr txBox="1"/>
          <p:nvPr/>
        </p:nvSpPr>
        <p:spPr>
          <a:xfrm>
            <a:off x="272722" y="1760425"/>
            <a:ext cx="6499911" cy="403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Основной процесс игры: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Нажатие на кнопку «Начать» в главном меню приложения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Ввод количества секунд просушивания аудио отдельно от первого и второго игроков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Аудио-плеер включает мелодию</a:t>
            </a:r>
            <a:r>
              <a:rPr lang="en-US" sz="1600" dirty="0"/>
              <a:t>,</a:t>
            </a:r>
            <a:r>
              <a:rPr lang="ru-RU" sz="1600" dirty="0"/>
              <a:t> продолжительность прослушивания выбирается случайным образом с вероятность 50 на 50 из заполненных выше значений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Игроку №1 предлагается угадать мелодию</a:t>
            </a:r>
            <a:r>
              <a:rPr lang="en-US" sz="1600" dirty="0"/>
              <a:t>,</a:t>
            </a:r>
            <a:r>
              <a:rPr lang="ru-RU" sz="1600" dirty="0"/>
              <a:t> если он угадывает – он зарабатывает балл</a:t>
            </a:r>
            <a:r>
              <a:rPr lang="en-US" sz="1600" dirty="0"/>
              <a:t>,</a:t>
            </a:r>
            <a:r>
              <a:rPr lang="ru-RU" sz="1600" dirty="0"/>
              <a:t> иначе – остаётся с текущим количеством баллов.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Повторяется пункты 3</a:t>
            </a:r>
            <a:r>
              <a:rPr lang="en-US" sz="1600" dirty="0"/>
              <a:t>,4,</a:t>
            </a:r>
            <a:r>
              <a:rPr lang="ru-RU" sz="1600" dirty="0"/>
              <a:t> но для Игрока №2</a:t>
            </a:r>
            <a:r>
              <a:rPr lang="en-US" sz="1600" dirty="0"/>
              <a:t>,</a:t>
            </a:r>
            <a:r>
              <a:rPr lang="ru-RU" sz="1600" dirty="0"/>
              <a:t> и так по кругу.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/>
              <a:t>Когда один из игроков наберет необходимое количество баллов – он побеждает.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3C3E61-B386-FC71-61C8-566330D1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10" y="2161161"/>
            <a:ext cx="3970337" cy="25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7C1B-32D6-AA24-C004-8E8AA9C2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6AA67BEE-3EE8-2702-AA20-CC2EC8415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5140" y="380174"/>
            <a:ext cx="8981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Порядок переключения активностей</a:t>
            </a: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4BC9DD-F276-1B29-306B-CFBFB9F5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48" y="1321842"/>
            <a:ext cx="7316301" cy="47514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4C751-2898-DDCA-50B4-E65CB7CC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0;p27">
            <a:extLst>
              <a:ext uri="{FF2B5EF4-FFF2-40B4-BE49-F238E27FC236}">
                <a16:creationId xmlns:a16="http://schemas.microsoft.com/office/drawing/2014/main" id="{1D05A9DE-5835-C67A-4353-20960AD35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5140" y="380174"/>
            <a:ext cx="8981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2" name="Google Shape;952;p27">
            <a:extLst>
              <a:ext uri="{FF2B5EF4-FFF2-40B4-BE49-F238E27FC236}">
                <a16:creationId xmlns:a16="http://schemas.microsoft.com/office/drawing/2014/main" id="{5E8C6B01-4ADC-C69E-2394-4963FEE05CF8}"/>
              </a:ext>
            </a:extLst>
          </p:cNvPr>
          <p:cNvSpPr txBox="1"/>
          <p:nvPr/>
        </p:nvSpPr>
        <p:spPr>
          <a:xfrm>
            <a:off x="748368" y="1468783"/>
            <a:ext cx="5347631" cy="371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ходе работы было разработано мобильная игра на платформе </a:t>
            </a:r>
            <a:r>
              <a:rPr lang="en-US" dirty="0"/>
              <a:t>Android,</a:t>
            </a:r>
            <a:r>
              <a:rPr lang="ru-RU" dirty="0"/>
              <a:t> являющаяся гибридом таких игр как </a:t>
            </a:r>
            <a:r>
              <a:rPr lang="ru-RU" sz="1800" dirty="0">
                <a:ea typeface="Times New Roman" panose="02020603050405020304" pitchFamily="18" charset="0"/>
              </a:rPr>
              <a:t>«Угадай мелодию» и «Кто хочет стать миллионером»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в качестве мелодий были выбраны звуки животных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чтобы не нарушать авторские права</a:t>
            </a:r>
            <a:r>
              <a:rPr lang="ru-RU" dirty="0">
                <a:ea typeface="Times New Roman" panose="02020603050405020304" pitchFamily="18" charset="0"/>
              </a:rPr>
              <a:t>.</a:t>
            </a:r>
            <a:r>
              <a:rPr lang="ru-RU" sz="1800" dirty="0">
                <a:ea typeface="Times New Roman" panose="02020603050405020304" pitchFamily="18" charset="0"/>
              </a:rPr>
              <a:t> Но архитектура проекта выполнена таким образом</a:t>
            </a:r>
            <a:r>
              <a:rPr lang="en-US" sz="1800" dirty="0">
                <a:ea typeface="Times New Roman" panose="02020603050405020304" pitchFamily="18" charset="0"/>
              </a:rPr>
              <a:t>,</a:t>
            </a:r>
            <a:r>
              <a:rPr lang="ru-RU" sz="1800" dirty="0">
                <a:ea typeface="Times New Roman" panose="02020603050405020304" pitchFamily="18" charset="0"/>
              </a:rPr>
              <a:t> что в качестве мелодий может быть выбран любой аудио-файл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что дает возможность экспериментировать с различными темами вопросов. Например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в дальнейшем в мобильную игру можно добавить функционал выбора конкретного набора звуков для викторины: звуки животных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отрывки из фильмов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голоса персонажей из кино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или игр</a:t>
            </a:r>
            <a:r>
              <a:rPr lang="en-US" dirty="0">
                <a:ea typeface="Times New Roman" panose="02020603050405020304" pitchFamily="18" charset="0"/>
              </a:rPr>
              <a:t>,</a:t>
            </a:r>
            <a:r>
              <a:rPr lang="ru-RU" dirty="0">
                <a:ea typeface="Times New Roman" panose="02020603050405020304" pitchFamily="18" charset="0"/>
              </a:rPr>
              <a:t> и так далее.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3A8561B0-2C08-7D59-A647-8319DAA50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94" y="1663996"/>
            <a:ext cx="5378657" cy="33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4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4EBFD2-0226-1EFB-D6C6-B032C787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9521"/>
            <a:ext cx="10515600" cy="51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Github</a:t>
            </a:r>
            <a:r>
              <a:rPr lang="en-US" sz="1800" dirty="0"/>
              <a:t>: https://github.com/liveseyy/AndroidFinalProject</a:t>
            </a:r>
            <a:endParaRPr lang="ru-RU" sz="1800" dirty="0"/>
          </a:p>
        </p:txBody>
      </p:sp>
      <p:sp>
        <p:nvSpPr>
          <p:cNvPr id="4" name="Google Shape;1786;p45">
            <a:extLst>
              <a:ext uri="{FF2B5EF4-FFF2-40B4-BE49-F238E27FC236}">
                <a16:creationId xmlns:a16="http://schemas.microsoft.com/office/drawing/2014/main" id="{8F2C6ED9-EFE2-2D8B-CAAC-67D40AD64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58483"/>
            <a:ext cx="10515600" cy="1325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Спасибо за внимание</a:t>
            </a:r>
            <a:r>
              <a:rPr lang="en" sz="4000" dirty="0"/>
              <a:t>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503782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408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Medium</vt:lpstr>
      <vt:lpstr>Times New Roman</vt:lpstr>
      <vt:lpstr>Тема Office</vt:lpstr>
      <vt:lpstr>Разработка гибрида игр «Угадай мелодию» и «Кто хочет стать миллионером» на ОС Android</vt:lpstr>
      <vt:lpstr>Актуальность</vt:lpstr>
      <vt:lpstr>Цели и задачи проекта</vt:lpstr>
      <vt:lpstr>Описание процесса игры</vt:lpstr>
      <vt:lpstr>Порядок переключения активностей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Тапов</dc:creator>
  <cp:lastModifiedBy>Дмитрий Тапов</cp:lastModifiedBy>
  <cp:revision>5</cp:revision>
  <dcterms:created xsi:type="dcterms:W3CDTF">2024-12-27T17:11:23Z</dcterms:created>
  <dcterms:modified xsi:type="dcterms:W3CDTF">2024-12-27T18:33:00Z</dcterms:modified>
</cp:coreProperties>
</file>