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9144000" cy="5143500" type="screen16x9"/>
  <p:notesSz cx="9144000" cy="5143500"/>
  <p:embeddedFontLst>
    <p:embeddedFont>
      <p:font typeface="Algerian" panose="04020705040A02060702" pitchFamily="82" charset="0"/>
      <p:regular r:id="rId6"/>
    </p:embeddedFont>
    <p:embeddedFont>
      <p:font typeface="CFJCTS+PublicSans-Bold" panose="020B0604020202020204"/>
      <p:regular r:id="rId7"/>
    </p:embeddedFont>
    <p:embeddedFont>
      <p:font typeface="Corbel" panose="020B0503020204020204" pitchFamily="34" charset="0"/>
      <p:regular r:id="rId8"/>
      <p:bold r:id="rId9"/>
      <p:italic r:id="rId10"/>
      <p:boldItalic r:id="rId11"/>
    </p:embeddedFont>
    <p:embeddedFont>
      <p:font typeface="PVLNNE+ArialMT" panose="020B0604020202020204"/>
      <p:regular r:id="rId12"/>
    </p:embeddedFont>
    <p:embeddedFont>
      <p:font typeface="RMKPBC+PublicSans-BoldItalic" panose="020B0604020202020204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366" y="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6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4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605" indent="-12890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505" indent="-12890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91680" y="284122"/>
            <a:ext cx="6120680" cy="330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“</a:t>
            </a:r>
            <a:r>
              <a:rPr lang="en-US" sz="20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 </a:t>
            </a:r>
            <a:r>
              <a:rPr lang="en-US" sz="2000" b="1" dirty="0">
                <a:solidFill>
                  <a:srgbClr val="223669"/>
                </a:solidFill>
                <a:latin typeface="Algerian" panose="04020705040A02060702" pitchFamily="82" charset="0"/>
                <a:cs typeface="CFJCTS+PublicSans-Bold" panose="02000500000000000000"/>
              </a:rPr>
              <a:t>Food delivery website and application</a:t>
            </a:r>
            <a:r>
              <a:rPr sz="20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”</a:t>
            </a:r>
          </a:p>
        </p:txBody>
      </p:sp>
      <p:pic>
        <p:nvPicPr>
          <p:cNvPr id="1026" name="Picture 2" descr="Basics To Cook And Serve Successful Online Food Delivery System | M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15566"/>
            <a:ext cx="490288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664637"/>
            <a:ext cx="6569538" cy="32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 spc="-10" dirty="0">
                <a:solidFill>
                  <a:srgbClr val="C88C32"/>
                </a:solidFill>
                <a:latin typeface="Times New Roman" panose="02020603050405020304" charset="0"/>
                <a:cs typeface="Times New Roman" panose="02020603050405020304" charset="0"/>
              </a:rPr>
              <a:t>Food delivery website and application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 panose="02000500000000000000"/>
                <a:cs typeface="PVLNNE+ArialMT" panose="02000500000000000000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7624" y="1451422"/>
            <a:ext cx="4563750" cy="69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1">
              <a:lnSpc>
                <a:spcPts val="1800"/>
              </a:lnSpc>
            </a:pP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 Food delivery app that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 provides food delivery at your door in very less time and with the best packaging.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 </a:t>
            </a:r>
            <a:endParaRPr sz="1600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13320"/>
              </p:ext>
            </p:extLst>
          </p:nvPr>
        </p:nvGraphicFramePr>
        <p:xfrm>
          <a:off x="708248" y="2443024"/>
          <a:ext cx="6096000" cy="1875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98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IN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H.Akshaya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en-GB" alt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IN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S.Sumiya Fathima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en-GB" alt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IN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G.Devisri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en-GB" alt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IN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s.Livesha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en-GB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GB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Github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20" y="2118996"/>
            <a:ext cx="33123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https://github.com/liveshasaravanan22/NM-SPCET-CSE-GROUP09#nm-spcet-cse-group09</a:t>
            </a:r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</TotalTime>
  <Words>72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CFJCTS+PublicSans-Bold</vt:lpstr>
      <vt:lpstr>Algerian</vt:lpstr>
      <vt:lpstr>PVLNNE+ArialMT</vt:lpstr>
      <vt:lpstr>Times New Roman</vt:lpstr>
      <vt:lpstr>Corbel</vt:lpstr>
      <vt:lpstr>Arial</vt:lpstr>
      <vt:lpstr>RMKPBC+PublicSans-BoldItalic</vt:lpstr>
      <vt:lpstr>Parallax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Mugilanathan M</dc:creator>
  <cp:lastModifiedBy>Devi Sri Giridharan</cp:lastModifiedBy>
  <cp:revision>9</cp:revision>
  <dcterms:created xsi:type="dcterms:W3CDTF">2023-09-14T23:04:10Z</dcterms:created>
  <dcterms:modified xsi:type="dcterms:W3CDTF">2023-09-15T03:42:19Z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581FD087FF144FADA7C5311DF7E58A7B_13</vt:lpwstr>
  </property>
  <property fmtid="{D5CDD505-2E9C-101B-9397-08002B2CF9AE}" pid="3" name="KSOProductBuildVer">
    <vt:lpwstr>2057-12.2.0.13201</vt:lpwstr>
  </property>
</Properties>
</file>