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9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9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9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E7730B-6507-41D2-B0DA-ED2B70CDB4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D85762-870A-4441-B64B-50C7EEFA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5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JAVA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13073"/>
            <a:ext cx="943530" cy="943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10516282" cy="412496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goes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JAVA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13073"/>
            <a:ext cx="943530" cy="943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10516282" cy="412496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goes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JAVA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13073"/>
            <a:ext cx="943530" cy="943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10516282" cy="412496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goes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JAVA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13073"/>
            <a:ext cx="943530" cy="943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10516282" cy="412496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goes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JAVA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13073"/>
            <a:ext cx="943530" cy="943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10516282" cy="412496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goes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925</TotalTime>
  <Words>30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Strings in JAVA</vt:lpstr>
      <vt:lpstr>Strings in JAVA</vt:lpstr>
      <vt:lpstr>Strings in JAVA</vt:lpstr>
      <vt:lpstr>Strings in JAVA</vt:lpstr>
      <vt:lpstr>Strings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JAVA</dc:title>
  <dc:creator>Khushboo Kumari</dc:creator>
  <cp:lastModifiedBy>Khushboo Kumari</cp:lastModifiedBy>
  <cp:revision>5</cp:revision>
  <dcterms:created xsi:type="dcterms:W3CDTF">2019-01-12T14:51:39Z</dcterms:created>
  <dcterms:modified xsi:type="dcterms:W3CDTF">2019-01-13T06:17:32Z</dcterms:modified>
</cp:coreProperties>
</file>