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 varScale="1">
        <p:scale>
          <a:sx n="103" d="100"/>
          <a:sy n="103" d="100"/>
        </p:scale>
        <p:origin x="9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80FF-967F-4FB1-B9A2-325177022A2B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C14959-D684-449D-8E87-29848337B331}">
      <dgm:prSet phldrT="[Text]" custT="1"/>
      <dgm:spPr/>
      <dgm:t>
        <a:bodyPr/>
        <a:lstStyle/>
        <a:p>
          <a:r>
            <a:rPr lang="en-US" sz="900" dirty="0" smtClean="0"/>
            <a:t>Hive / Impala</a:t>
          </a:r>
          <a:endParaRPr lang="en-US" sz="900" dirty="0"/>
        </a:p>
      </dgm:t>
    </dgm:pt>
    <dgm:pt modelId="{DF4A3E57-F2D5-4800-83C7-7D9F4E9E321D}" type="parTrans" cxnId="{ECDE983F-D85A-412F-B38C-1B38992CA65C}">
      <dgm:prSet/>
      <dgm:spPr/>
      <dgm:t>
        <a:bodyPr/>
        <a:lstStyle/>
        <a:p>
          <a:endParaRPr lang="en-US" sz="1200"/>
        </a:p>
      </dgm:t>
    </dgm:pt>
    <dgm:pt modelId="{250132A5-16CB-4832-BAFE-25028CE2D5E6}" type="sibTrans" cxnId="{ECDE983F-D85A-412F-B38C-1B38992CA65C}">
      <dgm:prSet/>
      <dgm:spPr/>
      <dgm:t>
        <a:bodyPr/>
        <a:lstStyle/>
        <a:p>
          <a:endParaRPr lang="en-US" sz="1200"/>
        </a:p>
      </dgm:t>
    </dgm:pt>
    <dgm:pt modelId="{5FC58C48-C6CB-4805-BDC9-52F386714DDD}">
      <dgm:prSet phldrT="[Text]" phldr="1" custT="1"/>
      <dgm:spPr/>
      <dgm:t>
        <a:bodyPr/>
        <a:lstStyle/>
        <a:p>
          <a:endParaRPr lang="en-US" sz="1200" dirty="0"/>
        </a:p>
      </dgm:t>
    </dgm:pt>
    <dgm:pt modelId="{61032687-9A07-4512-AB23-97F02E9420DD}" type="parTrans" cxnId="{649D5BDA-D14D-4F45-90B6-08D2534D5F9C}">
      <dgm:prSet/>
      <dgm:spPr/>
      <dgm:t>
        <a:bodyPr/>
        <a:lstStyle/>
        <a:p>
          <a:endParaRPr lang="en-US" sz="1200"/>
        </a:p>
      </dgm:t>
    </dgm:pt>
    <dgm:pt modelId="{C441AEBB-23DA-4E56-80C7-A58192178F94}" type="sibTrans" cxnId="{649D5BDA-D14D-4F45-90B6-08D2534D5F9C}">
      <dgm:prSet/>
      <dgm:spPr/>
      <dgm:t>
        <a:bodyPr/>
        <a:lstStyle/>
        <a:p>
          <a:endParaRPr lang="en-US" sz="1200"/>
        </a:p>
      </dgm:t>
    </dgm:pt>
    <dgm:pt modelId="{2657EB20-0B38-48DD-9F8A-3B84F1B5043B}">
      <dgm:prSet phldrT="[Text]" custT="1"/>
      <dgm:spPr/>
      <dgm:t>
        <a:bodyPr/>
        <a:lstStyle/>
        <a:p>
          <a:r>
            <a:rPr lang="en-US" sz="900" dirty="0" smtClean="0"/>
            <a:t>Enrich location</a:t>
          </a:r>
          <a:endParaRPr lang="en-US" sz="900" dirty="0"/>
        </a:p>
      </dgm:t>
    </dgm:pt>
    <dgm:pt modelId="{F36150EC-4B13-489A-A1BD-9CC9D6BA6081}" type="parTrans" cxnId="{0EC71BD5-FBB8-4A46-830F-7A52F34BEC61}">
      <dgm:prSet/>
      <dgm:spPr/>
      <dgm:t>
        <a:bodyPr/>
        <a:lstStyle/>
        <a:p>
          <a:endParaRPr lang="en-US" sz="1200"/>
        </a:p>
      </dgm:t>
    </dgm:pt>
    <dgm:pt modelId="{F6D05062-DB85-4FC9-8CC1-78999591CA69}" type="sibTrans" cxnId="{0EC71BD5-FBB8-4A46-830F-7A52F34BEC61}">
      <dgm:prSet/>
      <dgm:spPr/>
      <dgm:t>
        <a:bodyPr/>
        <a:lstStyle/>
        <a:p>
          <a:endParaRPr lang="en-US" sz="1200"/>
        </a:p>
      </dgm:t>
    </dgm:pt>
    <dgm:pt modelId="{3D9E226E-6C58-4144-8CD8-3CB25C5071C0}">
      <dgm:prSet phldrT="[Text]" custT="1"/>
      <dgm:spPr/>
      <dgm:t>
        <a:bodyPr/>
        <a:lstStyle/>
        <a:p>
          <a:r>
            <a:rPr lang="en-US" sz="1200" dirty="0" smtClean="0"/>
            <a:t>Add geo info (google maps)</a:t>
          </a:r>
          <a:endParaRPr lang="en-US" sz="1200" dirty="0"/>
        </a:p>
      </dgm:t>
    </dgm:pt>
    <dgm:pt modelId="{38BF9174-9085-4EF8-B074-F5144689A62D}" type="parTrans" cxnId="{B4E2B64A-E8CF-4F45-8DB2-696AAB6AF782}">
      <dgm:prSet/>
      <dgm:spPr/>
      <dgm:t>
        <a:bodyPr/>
        <a:lstStyle/>
        <a:p>
          <a:endParaRPr lang="en-US" sz="1200"/>
        </a:p>
      </dgm:t>
    </dgm:pt>
    <dgm:pt modelId="{E02FBA59-811B-4E72-87CA-D8ACA6B4A1D6}" type="sibTrans" cxnId="{B4E2B64A-E8CF-4F45-8DB2-696AAB6AF782}">
      <dgm:prSet/>
      <dgm:spPr/>
      <dgm:t>
        <a:bodyPr/>
        <a:lstStyle/>
        <a:p>
          <a:endParaRPr lang="en-US" sz="1200"/>
        </a:p>
      </dgm:t>
    </dgm:pt>
    <dgm:pt modelId="{803F722D-6F3D-4FC8-B1B5-39C897B4181D}">
      <dgm:prSet phldrT="[Text]" phldr="1" custT="1"/>
      <dgm:spPr/>
      <dgm:t>
        <a:bodyPr/>
        <a:lstStyle/>
        <a:p>
          <a:endParaRPr lang="en-US" sz="700"/>
        </a:p>
      </dgm:t>
    </dgm:pt>
    <dgm:pt modelId="{CF5A278E-A322-4CDF-8FF1-772495DA297F}" type="parTrans" cxnId="{07B0E2C0-83D1-49AA-BD21-6458D8DEA58F}">
      <dgm:prSet/>
      <dgm:spPr/>
      <dgm:t>
        <a:bodyPr/>
        <a:lstStyle/>
        <a:p>
          <a:endParaRPr lang="en-US" sz="1200"/>
        </a:p>
      </dgm:t>
    </dgm:pt>
    <dgm:pt modelId="{B87493F0-0D27-4F92-AEE1-BA71463D9C3C}" type="sibTrans" cxnId="{07B0E2C0-83D1-49AA-BD21-6458D8DEA58F}">
      <dgm:prSet/>
      <dgm:spPr/>
      <dgm:t>
        <a:bodyPr/>
        <a:lstStyle/>
        <a:p>
          <a:endParaRPr lang="en-US" sz="1200"/>
        </a:p>
      </dgm:t>
    </dgm:pt>
    <dgm:pt modelId="{3A5296C4-4FD4-479C-844A-A38521EA416D}">
      <dgm:prSet phldrT="[Text]" phldr="1" custT="1"/>
      <dgm:spPr/>
      <dgm:t>
        <a:bodyPr/>
        <a:lstStyle/>
        <a:p>
          <a:endParaRPr lang="en-US" sz="1200"/>
        </a:p>
      </dgm:t>
    </dgm:pt>
    <dgm:pt modelId="{51B11C31-53CD-4B11-A754-3B7A33200EC9}" type="parTrans" cxnId="{5F166062-DEE0-4513-B8E0-8A1829B87692}">
      <dgm:prSet/>
      <dgm:spPr/>
      <dgm:t>
        <a:bodyPr/>
        <a:lstStyle/>
        <a:p>
          <a:endParaRPr lang="en-US" sz="1200"/>
        </a:p>
      </dgm:t>
    </dgm:pt>
    <dgm:pt modelId="{A8AACD6F-47E0-47CE-94B8-6F32665D2176}" type="sibTrans" cxnId="{5F166062-DEE0-4513-B8E0-8A1829B87692}">
      <dgm:prSet/>
      <dgm:spPr/>
      <dgm:t>
        <a:bodyPr/>
        <a:lstStyle/>
        <a:p>
          <a:endParaRPr lang="en-US" sz="1200"/>
        </a:p>
      </dgm:t>
    </dgm:pt>
    <dgm:pt modelId="{29F20E66-7513-43B0-87D9-E70E80D04B17}" type="pres">
      <dgm:prSet presAssocID="{F29F80FF-967F-4FB1-B9A2-325177022A2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ACC213D4-F7CC-49CF-A2FC-5ECE192539A1}" type="pres">
      <dgm:prSet presAssocID="{53C14959-D684-449D-8E87-29848337B331}" presName="parenttextcomposite" presStyleCnt="0"/>
      <dgm:spPr/>
    </dgm:pt>
    <dgm:pt modelId="{DA8BAF0E-87D5-49A7-B092-35EA8B7D85AE}" type="pres">
      <dgm:prSet presAssocID="{53C14959-D684-449D-8E87-29848337B33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2CAEC-5B50-45DA-866A-35F5E7E8F8FF}" type="pres">
      <dgm:prSet presAssocID="{53C14959-D684-449D-8E87-29848337B331}" presName="composite" presStyleCnt="0"/>
      <dgm:spPr/>
    </dgm:pt>
    <dgm:pt modelId="{0923AB03-F63E-4E43-A6B1-24F8E0D91C24}" type="pres">
      <dgm:prSet presAssocID="{53C14959-D684-449D-8E87-29848337B331}" presName="chevron1" presStyleLbl="alignNode1" presStyleIdx="0" presStyleCnt="21"/>
      <dgm:spPr/>
    </dgm:pt>
    <dgm:pt modelId="{731BF329-8521-487A-A1CB-759A41E6E9DD}" type="pres">
      <dgm:prSet presAssocID="{53C14959-D684-449D-8E87-29848337B331}" presName="chevron2" presStyleLbl="alignNode1" presStyleIdx="1" presStyleCnt="21"/>
      <dgm:spPr/>
    </dgm:pt>
    <dgm:pt modelId="{78A146FC-F2EC-46E1-B4E6-450470F5698F}" type="pres">
      <dgm:prSet presAssocID="{53C14959-D684-449D-8E87-29848337B331}" presName="chevron3" presStyleLbl="alignNode1" presStyleIdx="2" presStyleCnt="21"/>
      <dgm:spPr/>
    </dgm:pt>
    <dgm:pt modelId="{2BFCCCDE-A52C-48E7-A8F0-906AEEBD4652}" type="pres">
      <dgm:prSet presAssocID="{53C14959-D684-449D-8E87-29848337B331}" presName="chevron4" presStyleLbl="alignNode1" presStyleIdx="3" presStyleCnt="21"/>
      <dgm:spPr/>
    </dgm:pt>
    <dgm:pt modelId="{EAA6C808-8F47-4030-ACF6-F86F891FFDFA}" type="pres">
      <dgm:prSet presAssocID="{53C14959-D684-449D-8E87-29848337B331}" presName="chevron5" presStyleLbl="alignNode1" presStyleIdx="4" presStyleCnt="21"/>
      <dgm:spPr/>
    </dgm:pt>
    <dgm:pt modelId="{6B9F8B50-E809-46B5-89F9-E083978E4B9A}" type="pres">
      <dgm:prSet presAssocID="{53C14959-D684-449D-8E87-29848337B331}" presName="chevron6" presStyleLbl="alignNode1" presStyleIdx="5" presStyleCnt="21"/>
      <dgm:spPr/>
    </dgm:pt>
    <dgm:pt modelId="{B8628900-C91C-4578-AE82-65A459FAE0C4}" type="pres">
      <dgm:prSet presAssocID="{53C14959-D684-449D-8E87-29848337B331}" presName="chevron7" presStyleLbl="alignNode1" presStyleIdx="6" presStyleCnt="21"/>
      <dgm:spPr/>
    </dgm:pt>
    <dgm:pt modelId="{DB7D27CB-3E68-42EB-8C07-63125D4B650C}" type="pres">
      <dgm:prSet presAssocID="{53C14959-D684-449D-8E87-29848337B33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EB490-D011-494F-8EDE-F936F7972921}" type="pres">
      <dgm:prSet presAssocID="{250132A5-16CB-4832-BAFE-25028CE2D5E6}" presName="sibTrans" presStyleCnt="0"/>
      <dgm:spPr/>
    </dgm:pt>
    <dgm:pt modelId="{AA4BF543-FDBA-4D74-97F5-216E593D2175}" type="pres">
      <dgm:prSet presAssocID="{2657EB20-0B38-48DD-9F8A-3B84F1B5043B}" presName="parenttextcomposite" presStyleCnt="0"/>
      <dgm:spPr/>
    </dgm:pt>
    <dgm:pt modelId="{02206E88-05BB-4A40-B3B2-2ABF21FE2563}" type="pres">
      <dgm:prSet presAssocID="{2657EB20-0B38-48DD-9F8A-3B84F1B5043B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2CB21-2F7D-4F11-A315-63655B7934BF}" type="pres">
      <dgm:prSet presAssocID="{2657EB20-0B38-48DD-9F8A-3B84F1B5043B}" presName="composite" presStyleCnt="0"/>
      <dgm:spPr/>
    </dgm:pt>
    <dgm:pt modelId="{FBC213A3-48E4-4558-B3CC-1264E18D9131}" type="pres">
      <dgm:prSet presAssocID="{2657EB20-0B38-48DD-9F8A-3B84F1B5043B}" presName="chevron1" presStyleLbl="alignNode1" presStyleIdx="7" presStyleCnt="21"/>
      <dgm:spPr/>
    </dgm:pt>
    <dgm:pt modelId="{BBF6397D-D140-4A7C-A737-C1FD269DACC1}" type="pres">
      <dgm:prSet presAssocID="{2657EB20-0B38-48DD-9F8A-3B84F1B5043B}" presName="chevron2" presStyleLbl="alignNode1" presStyleIdx="8" presStyleCnt="21"/>
      <dgm:spPr/>
    </dgm:pt>
    <dgm:pt modelId="{C553C53F-97B2-4D76-9BA5-FB2BEE51E41F}" type="pres">
      <dgm:prSet presAssocID="{2657EB20-0B38-48DD-9F8A-3B84F1B5043B}" presName="chevron3" presStyleLbl="alignNode1" presStyleIdx="9" presStyleCnt="21"/>
      <dgm:spPr/>
    </dgm:pt>
    <dgm:pt modelId="{F320101F-0D6E-46B0-85F9-9583473803D2}" type="pres">
      <dgm:prSet presAssocID="{2657EB20-0B38-48DD-9F8A-3B84F1B5043B}" presName="chevron4" presStyleLbl="alignNode1" presStyleIdx="10" presStyleCnt="21"/>
      <dgm:spPr/>
    </dgm:pt>
    <dgm:pt modelId="{E791C522-5A2E-4985-967B-0144D30768C5}" type="pres">
      <dgm:prSet presAssocID="{2657EB20-0B38-48DD-9F8A-3B84F1B5043B}" presName="chevron5" presStyleLbl="alignNode1" presStyleIdx="11" presStyleCnt="21"/>
      <dgm:spPr/>
    </dgm:pt>
    <dgm:pt modelId="{9D3FA5E7-8E92-4ADF-9B08-5C13B144F638}" type="pres">
      <dgm:prSet presAssocID="{2657EB20-0B38-48DD-9F8A-3B84F1B5043B}" presName="chevron6" presStyleLbl="alignNode1" presStyleIdx="12" presStyleCnt="21"/>
      <dgm:spPr/>
    </dgm:pt>
    <dgm:pt modelId="{5C263774-7E3E-4E59-B0CD-FFE17D79A634}" type="pres">
      <dgm:prSet presAssocID="{2657EB20-0B38-48DD-9F8A-3B84F1B5043B}" presName="chevron7" presStyleLbl="alignNode1" presStyleIdx="13" presStyleCnt="21"/>
      <dgm:spPr/>
    </dgm:pt>
    <dgm:pt modelId="{607B25DE-AF69-436D-BDC3-AB5C28222CB2}" type="pres">
      <dgm:prSet presAssocID="{2657EB20-0B38-48DD-9F8A-3B84F1B5043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20DAC-CBBC-4531-BB5C-950A2C022E79}" type="pres">
      <dgm:prSet presAssocID="{F6D05062-DB85-4FC9-8CC1-78999591CA69}" presName="sibTrans" presStyleCnt="0"/>
      <dgm:spPr/>
    </dgm:pt>
    <dgm:pt modelId="{4D756413-F91F-451D-8D38-6C66E93E1AD8}" type="pres">
      <dgm:prSet presAssocID="{803F722D-6F3D-4FC8-B1B5-39C897B4181D}" presName="parenttextcomposite" presStyleCnt="0"/>
      <dgm:spPr/>
    </dgm:pt>
    <dgm:pt modelId="{D9A85663-956A-48D0-A6BD-2EBAC8814899}" type="pres">
      <dgm:prSet presAssocID="{803F722D-6F3D-4FC8-B1B5-39C897B4181D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1952E-4951-462C-A2A1-BCB828B30481}" type="pres">
      <dgm:prSet presAssocID="{803F722D-6F3D-4FC8-B1B5-39C897B4181D}" presName="composite" presStyleCnt="0"/>
      <dgm:spPr/>
    </dgm:pt>
    <dgm:pt modelId="{DB645C09-6208-4386-9001-9CD540A90813}" type="pres">
      <dgm:prSet presAssocID="{803F722D-6F3D-4FC8-B1B5-39C897B4181D}" presName="chevron1" presStyleLbl="alignNode1" presStyleIdx="14" presStyleCnt="21"/>
      <dgm:spPr/>
    </dgm:pt>
    <dgm:pt modelId="{B26D945B-3809-4147-A979-D296007F112A}" type="pres">
      <dgm:prSet presAssocID="{803F722D-6F3D-4FC8-B1B5-39C897B4181D}" presName="chevron2" presStyleLbl="alignNode1" presStyleIdx="15" presStyleCnt="21"/>
      <dgm:spPr/>
    </dgm:pt>
    <dgm:pt modelId="{5B2E7275-9522-4A12-832F-FD9BE84C2F8B}" type="pres">
      <dgm:prSet presAssocID="{803F722D-6F3D-4FC8-B1B5-39C897B4181D}" presName="chevron3" presStyleLbl="alignNode1" presStyleIdx="16" presStyleCnt="21"/>
      <dgm:spPr/>
    </dgm:pt>
    <dgm:pt modelId="{79A7BC1D-1E51-4FBD-9B57-6BF9E183CD37}" type="pres">
      <dgm:prSet presAssocID="{803F722D-6F3D-4FC8-B1B5-39C897B4181D}" presName="chevron4" presStyleLbl="alignNode1" presStyleIdx="17" presStyleCnt="21"/>
      <dgm:spPr/>
    </dgm:pt>
    <dgm:pt modelId="{1316498E-D1D8-439C-9791-51C50A7288E4}" type="pres">
      <dgm:prSet presAssocID="{803F722D-6F3D-4FC8-B1B5-39C897B4181D}" presName="chevron5" presStyleLbl="alignNode1" presStyleIdx="18" presStyleCnt="21"/>
      <dgm:spPr/>
    </dgm:pt>
    <dgm:pt modelId="{E93153D3-81A2-4049-BE80-59175D634225}" type="pres">
      <dgm:prSet presAssocID="{803F722D-6F3D-4FC8-B1B5-39C897B4181D}" presName="chevron6" presStyleLbl="alignNode1" presStyleIdx="19" presStyleCnt="21"/>
      <dgm:spPr/>
    </dgm:pt>
    <dgm:pt modelId="{99F4846C-AED6-421A-8211-3BFDD516A59C}" type="pres">
      <dgm:prSet presAssocID="{803F722D-6F3D-4FC8-B1B5-39C897B4181D}" presName="chevron7" presStyleLbl="alignNode1" presStyleIdx="20" presStyleCnt="21"/>
      <dgm:spPr/>
    </dgm:pt>
    <dgm:pt modelId="{E2839EA8-42A0-42D1-9D67-6A1C5C6A781E}" type="pres">
      <dgm:prSet presAssocID="{803F722D-6F3D-4FC8-B1B5-39C897B4181D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02F53-19DC-4984-BB34-FD1EA543CDF1}" type="presOf" srcId="{5FC58C48-C6CB-4805-BDC9-52F386714DDD}" destId="{DB7D27CB-3E68-42EB-8C07-63125D4B650C}" srcOrd="0" destOrd="0" presId="urn:microsoft.com/office/officeart/2008/layout/VerticalAccentList"/>
    <dgm:cxn modelId="{DD0E9576-5361-40D4-9021-056F98AA8B61}" type="presOf" srcId="{3D9E226E-6C58-4144-8CD8-3CB25C5071C0}" destId="{607B25DE-AF69-436D-BDC3-AB5C28222CB2}" srcOrd="0" destOrd="0" presId="urn:microsoft.com/office/officeart/2008/layout/VerticalAccentList"/>
    <dgm:cxn modelId="{5F166062-DEE0-4513-B8E0-8A1829B87692}" srcId="{803F722D-6F3D-4FC8-B1B5-39C897B4181D}" destId="{3A5296C4-4FD4-479C-844A-A38521EA416D}" srcOrd="0" destOrd="0" parTransId="{51B11C31-53CD-4B11-A754-3B7A33200EC9}" sibTransId="{A8AACD6F-47E0-47CE-94B8-6F32665D2176}"/>
    <dgm:cxn modelId="{ECDE983F-D85A-412F-B38C-1B38992CA65C}" srcId="{F29F80FF-967F-4FB1-B9A2-325177022A2B}" destId="{53C14959-D684-449D-8E87-29848337B331}" srcOrd="0" destOrd="0" parTransId="{DF4A3E57-F2D5-4800-83C7-7D9F4E9E321D}" sibTransId="{250132A5-16CB-4832-BAFE-25028CE2D5E6}"/>
    <dgm:cxn modelId="{0EC71BD5-FBB8-4A46-830F-7A52F34BEC61}" srcId="{F29F80FF-967F-4FB1-B9A2-325177022A2B}" destId="{2657EB20-0B38-48DD-9F8A-3B84F1B5043B}" srcOrd="1" destOrd="0" parTransId="{F36150EC-4B13-489A-A1BD-9CC9D6BA6081}" sibTransId="{F6D05062-DB85-4FC9-8CC1-78999591CA69}"/>
    <dgm:cxn modelId="{9564B41A-421F-498D-9FF5-AC7D4E1D335D}" type="presOf" srcId="{53C14959-D684-449D-8E87-29848337B331}" destId="{DA8BAF0E-87D5-49A7-B092-35EA8B7D85AE}" srcOrd="0" destOrd="0" presId="urn:microsoft.com/office/officeart/2008/layout/VerticalAccentList"/>
    <dgm:cxn modelId="{896E0CB4-47CE-42F3-A1A1-3F1F9F80C57C}" type="presOf" srcId="{F29F80FF-967F-4FB1-B9A2-325177022A2B}" destId="{29F20E66-7513-43B0-87D9-E70E80D04B17}" srcOrd="0" destOrd="0" presId="urn:microsoft.com/office/officeart/2008/layout/VerticalAccentList"/>
    <dgm:cxn modelId="{649D5BDA-D14D-4F45-90B6-08D2534D5F9C}" srcId="{53C14959-D684-449D-8E87-29848337B331}" destId="{5FC58C48-C6CB-4805-BDC9-52F386714DDD}" srcOrd="0" destOrd="0" parTransId="{61032687-9A07-4512-AB23-97F02E9420DD}" sibTransId="{C441AEBB-23DA-4E56-80C7-A58192178F94}"/>
    <dgm:cxn modelId="{1985F8F7-A812-482A-BFB3-7D7C165CC98B}" type="presOf" srcId="{803F722D-6F3D-4FC8-B1B5-39C897B4181D}" destId="{D9A85663-956A-48D0-A6BD-2EBAC8814899}" srcOrd="0" destOrd="0" presId="urn:microsoft.com/office/officeart/2008/layout/VerticalAccentList"/>
    <dgm:cxn modelId="{07B0E2C0-83D1-49AA-BD21-6458D8DEA58F}" srcId="{F29F80FF-967F-4FB1-B9A2-325177022A2B}" destId="{803F722D-6F3D-4FC8-B1B5-39C897B4181D}" srcOrd="2" destOrd="0" parTransId="{CF5A278E-A322-4CDF-8FF1-772495DA297F}" sibTransId="{B87493F0-0D27-4F92-AEE1-BA71463D9C3C}"/>
    <dgm:cxn modelId="{32542896-FF17-43E6-98C3-0CB704C237A1}" type="presOf" srcId="{3A5296C4-4FD4-479C-844A-A38521EA416D}" destId="{E2839EA8-42A0-42D1-9D67-6A1C5C6A781E}" srcOrd="0" destOrd="0" presId="urn:microsoft.com/office/officeart/2008/layout/VerticalAccentList"/>
    <dgm:cxn modelId="{B4E2B64A-E8CF-4F45-8DB2-696AAB6AF782}" srcId="{2657EB20-0B38-48DD-9F8A-3B84F1B5043B}" destId="{3D9E226E-6C58-4144-8CD8-3CB25C5071C0}" srcOrd="0" destOrd="0" parTransId="{38BF9174-9085-4EF8-B074-F5144689A62D}" sibTransId="{E02FBA59-811B-4E72-87CA-D8ACA6B4A1D6}"/>
    <dgm:cxn modelId="{D42BD043-5B47-4BAA-A9B2-50BD5478C225}" type="presOf" srcId="{2657EB20-0B38-48DD-9F8A-3B84F1B5043B}" destId="{02206E88-05BB-4A40-B3B2-2ABF21FE2563}" srcOrd="0" destOrd="0" presId="urn:microsoft.com/office/officeart/2008/layout/VerticalAccentList"/>
    <dgm:cxn modelId="{6620758A-4855-47CA-B4CD-D3ADA1A76F4C}" type="presParOf" srcId="{29F20E66-7513-43B0-87D9-E70E80D04B17}" destId="{ACC213D4-F7CC-49CF-A2FC-5ECE192539A1}" srcOrd="0" destOrd="0" presId="urn:microsoft.com/office/officeart/2008/layout/VerticalAccentList"/>
    <dgm:cxn modelId="{416921DC-CA31-451E-8BB4-3B1003B3B729}" type="presParOf" srcId="{ACC213D4-F7CC-49CF-A2FC-5ECE192539A1}" destId="{DA8BAF0E-87D5-49A7-B092-35EA8B7D85AE}" srcOrd="0" destOrd="0" presId="urn:microsoft.com/office/officeart/2008/layout/VerticalAccentList"/>
    <dgm:cxn modelId="{329FAA1D-7DED-4DC8-B39B-64C9A3F2B5FE}" type="presParOf" srcId="{29F20E66-7513-43B0-87D9-E70E80D04B17}" destId="{38D2CAEC-5B50-45DA-866A-35F5E7E8F8FF}" srcOrd="1" destOrd="0" presId="urn:microsoft.com/office/officeart/2008/layout/VerticalAccentList"/>
    <dgm:cxn modelId="{6ACA5658-B7AE-4A2E-BC26-CA64E15F9AF1}" type="presParOf" srcId="{38D2CAEC-5B50-45DA-866A-35F5E7E8F8FF}" destId="{0923AB03-F63E-4E43-A6B1-24F8E0D91C24}" srcOrd="0" destOrd="0" presId="urn:microsoft.com/office/officeart/2008/layout/VerticalAccentList"/>
    <dgm:cxn modelId="{8813B1B1-1C67-4FC6-A633-F90FBD3A5F83}" type="presParOf" srcId="{38D2CAEC-5B50-45DA-866A-35F5E7E8F8FF}" destId="{731BF329-8521-487A-A1CB-759A41E6E9DD}" srcOrd="1" destOrd="0" presId="urn:microsoft.com/office/officeart/2008/layout/VerticalAccentList"/>
    <dgm:cxn modelId="{1825AD4F-AD86-406B-AF88-2A823F3AACA0}" type="presParOf" srcId="{38D2CAEC-5B50-45DA-866A-35F5E7E8F8FF}" destId="{78A146FC-F2EC-46E1-B4E6-450470F5698F}" srcOrd="2" destOrd="0" presId="urn:microsoft.com/office/officeart/2008/layout/VerticalAccentList"/>
    <dgm:cxn modelId="{D3AB3A7E-215B-4C04-A895-7CE115DAAA6D}" type="presParOf" srcId="{38D2CAEC-5B50-45DA-866A-35F5E7E8F8FF}" destId="{2BFCCCDE-A52C-48E7-A8F0-906AEEBD4652}" srcOrd="3" destOrd="0" presId="urn:microsoft.com/office/officeart/2008/layout/VerticalAccentList"/>
    <dgm:cxn modelId="{5930394C-123D-45B4-95DA-9A4FF7F87304}" type="presParOf" srcId="{38D2CAEC-5B50-45DA-866A-35F5E7E8F8FF}" destId="{EAA6C808-8F47-4030-ACF6-F86F891FFDFA}" srcOrd="4" destOrd="0" presId="urn:microsoft.com/office/officeart/2008/layout/VerticalAccentList"/>
    <dgm:cxn modelId="{204B8E39-F2C2-4017-80E5-F9CA79A36295}" type="presParOf" srcId="{38D2CAEC-5B50-45DA-866A-35F5E7E8F8FF}" destId="{6B9F8B50-E809-46B5-89F9-E083978E4B9A}" srcOrd="5" destOrd="0" presId="urn:microsoft.com/office/officeart/2008/layout/VerticalAccentList"/>
    <dgm:cxn modelId="{FFB36BC1-8245-4B83-9316-C1587E071B3C}" type="presParOf" srcId="{38D2CAEC-5B50-45DA-866A-35F5E7E8F8FF}" destId="{B8628900-C91C-4578-AE82-65A459FAE0C4}" srcOrd="6" destOrd="0" presId="urn:microsoft.com/office/officeart/2008/layout/VerticalAccentList"/>
    <dgm:cxn modelId="{9D10A40D-A9D7-4D3F-A104-6A307ADC1A34}" type="presParOf" srcId="{38D2CAEC-5B50-45DA-866A-35F5E7E8F8FF}" destId="{DB7D27CB-3E68-42EB-8C07-63125D4B650C}" srcOrd="7" destOrd="0" presId="urn:microsoft.com/office/officeart/2008/layout/VerticalAccentList"/>
    <dgm:cxn modelId="{1C1B8C09-5A44-4E37-9329-970025BE02FF}" type="presParOf" srcId="{29F20E66-7513-43B0-87D9-E70E80D04B17}" destId="{080EB490-D011-494F-8EDE-F936F7972921}" srcOrd="2" destOrd="0" presId="urn:microsoft.com/office/officeart/2008/layout/VerticalAccentList"/>
    <dgm:cxn modelId="{2DEDE365-BB8F-4628-BBEA-A3AEC11A5018}" type="presParOf" srcId="{29F20E66-7513-43B0-87D9-E70E80D04B17}" destId="{AA4BF543-FDBA-4D74-97F5-216E593D2175}" srcOrd="3" destOrd="0" presId="urn:microsoft.com/office/officeart/2008/layout/VerticalAccentList"/>
    <dgm:cxn modelId="{9A04ECF8-D646-4D11-A762-394690EFC0B9}" type="presParOf" srcId="{AA4BF543-FDBA-4D74-97F5-216E593D2175}" destId="{02206E88-05BB-4A40-B3B2-2ABF21FE2563}" srcOrd="0" destOrd="0" presId="urn:microsoft.com/office/officeart/2008/layout/VerticalAccentList"/>
    <dgm:cxn modelId="{D7E85BF6-2452-4FAB-B50D-C6033540BE85}" type="presParOf" srcId="{29F20E66-7513-43B0-87D9-E70E80D04B17}" destId="{A792CB21-2F7D-4F11-A315-63655B7934BF}" srcOrd="4" destOrd="0" presId="urn:microsoft.com/office/officeart/2008/layout/VerticalAccentList"/>
    <dgm:cxn modelId="{A2F3DD31-AED2-4ED1-A013-791301F13E8E}" type="presParOf" srcId="{A792CB21-2F7D-4F11-A315-63655B7934BF}" destId="{FBC213A3-48E4-4558-B3CC-1264E18D9131}" srcOrd="0" destOrd="0" presId="urn:microsoft.com/office/officeart/2008/layout/VerticalAccentList"/>
    <dgm:cxn modelId="{63A9341B-A164-43E8-9D7C-DAC5D45BFB31}" type="presParOf" srcId="{A792CB21-2F7D-4F11-A315-63655B7934BF}" destId="{BBF6397D-D140-4A7C-A737-C1FD269DACC1}" srcOrd="1" destOrd="0" presId="urn:microsoft.com/office/officeart/2008/layout/VerticalAccentList"/>
    <dgm:cxn modelId="{17AF8DD1-CA05-44FE-BF68-63AFC7051629}" type="presParOf" srcId="{A792CB21-2F7D-4F11-A315-63655B7934BF}" destId="{C553C53F-97B2-4D76-9BA5-FB2BEE51E41F}" srcOrd="2" destOrd="0" presId="urn:microsoft.com/office/officeart/2008/layout/VerticalAccentList"/>
    <dgm:cxn modelId="{0DE92CFA-D30B-451D-8922-DD9FA4F04780}" type="presParOf" srcId="{A792CB21-2F7D-4F11-A315-63655B7934BF}" destId="{F320101F-0D6E-46B0-85F9-9583473803D2}" srcOrd="3" destOrd="0" presId="urn:microsoft.com/office/officeart/2008/layout/VerticalAccentList"/>
    <dgm:cxn modelId="{E799565D-F624-48E4-8A7D-279D8B566A80}" type="presParOf" srcId="{A792CB21-2F7D-4F11-A315-63655B7934BF}" destId="{E791C522-5A2E-4985-967B-0144D30768C5}" srcOrd="4" destOrd="0" presId="urn:microsoft.com/office/officeart/2008/layout/VerticalAccentList"/>
    <dgm:cxn modelId="{BF28A71A-92D3-40CB-96A9-375316465515}" type="presParOf" srcId="{A792CB21-2F7D-4F11-A315-63655B7934BF}" destId="{9D3FA5E7-8E92-4ADF-9B08-5C13B144F638}" srcOrd="5" destOrd="0" presId="urn:microsoft.com/office/officeart/2008/layout/VerticalAccentList"/>
    <dgm:cxn modelId="{397FA61A-82B7-4E90-805C-FA1541A05E0F}" type="presParOf" srcId="{A792CB21-2F7D-4F11-A315-63655B7934BF}" destId="{5C263774-7E3E-4E59-B0CD-FFE17D79A634}" srcOrd="6" destOrd="0" presId="urn:microsoft.com/office/officeart/2008/layout/VerticalAccentList"/>
    <dgm:cxn modelId="{31364858-0414-4FF0-88C5-CF9AB6B87B08}" type="presParOf" srcId="{A792CB21-2F7D-4F11-A315-63655B7934BF}" destId="{607B25DE-AF69-436D-BDC3-AB5C28222CB2}" srcOrd="7" destOrd="0" presId="urn:microsoft.com/office/officeart/2008/layout/VerticalAccentList"/>
    <dgm:cxn modelId="{46205058-B287-4BE7-BEE5-C1A794A3FB43}" type="presParOf" srcId="{29F20E66-7513-43B0-87D9-E70E80D04B17}" destId="{D4820DAC-CBBC-4531-BB5C-950A2C022E79}" srcOrd="5" destOrd="0" presId="urn:microsoft.com/office/officeart/2008/layout/VerticalAccentList"/>
    <dgm:cxn modelId="{B4023BD8-2024-40C6-B4D8-6B7C616F9D9A}" type="presParOf" srcId="{29F20E66-7513-43B0-87D9-E70E80D04B17}" destId="{4D756413-F91F-451D-8D38-6C66E93E1AD8}" srcOrd="6" destOrd="0" presId="urn:microsoft.com/office/officeart/2008/layout/VerticalAccentList"/>
    <dgm:cxn modelId="{46BAC94F-6237-48BA-B46E-3557528EB5F5}" type="presParOf" srcId="{4D756413-F91F-451D-8D38-6C66E93E1AD8}" destId="{D9A85663-956A-48D0-A6BD-2EBAC8814899}" srcOrd="0" destOrd="0" presId="urn:microsoft.com/office/officeart/2008/layout/VerticalAccentList"/>
    <dgm:cxn modelId="{77CBE20A-5328-4E2D-B868-E5EA58222E88}" type="presParOf" srcId="{29F20E66-7513-43B0-87D9-E70E80D04B17}" destId="{9331952E-4951-462C-A2A1-BCB828B30481}" srcOrd="7" destOrd="0" presId="urn:microsoft.com/office/officeart/2008/layout/VerticalAccentList"/>
    <dgm:cxn modelId="{949A7D4E-A113-4061-B150-A4FCF2D03E97}" type="presParOf" srcId="{9331952E-4951-462C-A2A1-BCB828B30481}" destId="{DB645C09-6208-4386-9001-9CD540A90813}" srcOrd="0" destOrd="0" presId="urn:microsoft.com/office/officeart/2008/layout/VerticalAccentList"/>
    <dgm:cxn modelId="{85B8C515-49EE-4126-A057-927E42550904}" type="presParOf" srcId="{9331952E-4951-462C-A2A1-BCB828B30481}" destId="{B26D945B-3809-4147-A979-D296007F112A}" srcOrd="1" destOrd="0" presId="urn:microsoft.com/office/officeart/2008/layout/VerticalAccentList"/>
    <dgm:cxn modelId="{08FCDE91-423D-477F-8FB1-D8E40BED0684}" type="presParOf" srcId="{9331952E-4951-462C-A2A1-BCB828B30481}" destId="{5B2E7275-9522-4A12-832F-FD9BE84C2F8B}" srcOrd="2" destOrd="0" presId="urn:microsoft.com/office/officeart/2008/layout/VerticalAccentList"/>
    <dgm:cxn modelId="{55BA2BA0-69D0-4481-9B40-1CDC3830FA73}" type="presParOf" srcId="{9331952E-4951-462C-A2A1-BCB828B30481}" destId="{79A7BC1D-1E51-4FBD-9B57-6BF9E183CD37}" srcOrd="3" destOrd="0" presId="urn:microsoft.com/office/officeart/2008/layout/VerticalAccentList"/>
    <dgm:cxn modelId="{47EFFC63-6DCF-4069-B9F9-AFACBEF7C2FA}" type="presParOf" srcId="{9331952E-4951-462C-A2A1-BCB828B30481}" destId="{1316498E-D1D8-439C-9791-51C50A7288E4}" srcOrd="4" destOrd="0" presId="urn:microsoft.com/office/officeart/2008/layout/VerticalAccentList"/>
    <dgm:cxn modelId="{77A41854-4819-49A8-896D-949049D3BBF3}" type="presParOf" srcId="{9331952E-4951-462C-A2A1-BCB828B30481}" destId="{E93153D3-81A2-4049-BE80-59175D634225}" srcOrd="5" destOrd="0" presId="urn:microsoft.com/office/officeart/2008/layout/VerticalAccentList"/>
    <dgm:cxn modelId="{B50F3623-CE72-4823-AF90-96077ECF25FA}" type="presParOf" srcId="{9331952E-4951-462C-A2A1-BCB828B30481}" destId="{99F4846C-AED6-421A-8211-3BFDD516A59C}" srcOrd="6" destOrd="0" presId="urn:microsoft.com/office/officeart/2008/layout/VerticalAccentList"/>
    <dgm:cxn modelId="{C3E2ECA3-94AB-4803-9E27-6DAB760D77DD}" type="presParOf" srcId="{9331952E-4951-462C-A2A1-BCB828B30481}" destId="{E2839EA8-42A0-42D1-9D67-6A1C5C6A781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BAF0E-87D5-49A7-B092-35EA8B7D85AE}">
      <dsp:nvSpPr>
        <dsp:cNvPr id="0" name=""/>
        <dsp:cNvSpPr/>
      </dsp:nvSpPr>
      <dsp:spPr>
        <a:xfrm>
          <a:off x="1237223" y="368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Hive / Impala</a:t>
          </a:r>
          <a:endParaRPr lang="en-US" sz="900" kern="1200" dirty="0"/>
        </a:p>
      </dsp:txBody>
      <dsp:txXfrm>
        <a:off x="1237223" y="368"/>
        <a:ext cx="1828208" cy="166200"/>
      </dsp:txXfrm>
    </dsp:sp>
    <dsp:sp modelId="{0923AB03-F63E-4E43-A6B1-24F8E0D91C24}">
      <dsp:nvSpPr>
        <dsp:cNvPr id="0" name=""/>
        <dsp:cNvSpPr/>
      </dsp:nvSpPr>
      <dsp:spPr>
        <a:xfrm>
          <a:off x="1237223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F329-8521-487A-A1CB-759A41E6E9DD}">
      <dsp:nvSpPr>
        <dsp:cNvPr id="0" name=""/>
        <dsp:cNvSpPr/>
      </dsp:nvSpPr>
      <dsp:spPr>
        <a:xfrm>
          <a:off x="1494188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19785"/>
            <a:satOff val="-2398"/>
            <a:lumOff val="88"/>
            <a:alphaOff val="0"/>
          </a:schemeClr>
        </a:solidFill>
        <a:ln w="12700" cap="flat" cmpd="sng" algn="ctr">
          <a:solidFill>
            <a:schemeClr val="accent4">
              <a:hueOff val="519785"/>
              <a:satOff val="-2398"/>
              <a:lumOff val="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46FC-F2EC-46E1-B4E6-450470F5698F}">
      <dsp:nvSpPr>
        <dsp:cNvPr id="0" name=""/>
        <dsp:cNvSpPr/>
      </dsp:nvSpPr>
      <dsp:spPr>
        <a:xfrm>
          <a:off x="1751356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039569"/>
            <a:satOff val="-4797"/>
            <a:lumOff val="177"/>
            <a:alphaOff val="0"/>
          </a:schemeClr>
        </a:solidFill>
        <a:ln w="12700" cap="flat" cmpd="sng" algn="ctr">
          <a:solidFill>
            <a:schemeClr val="accent4">
              <a:hueOff val="1039569"/>
              <a:satOff val="-4797"/>
              <a:lumOff val="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CCDE-A52C-48E7-A8F0-906AEEBD4652}">
      <dsp:nvSpPr>
        <dsp:cNvPr id="0" name=""/>
        <dsp:cNvSpPr/>
      </dsp:nvSpPr>
      <dsp:spPr>
        <a:xfrm>
          <a:off x="2008321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559354"/>
            <a:satOff val="-7195"/>
            <a:lumOff val="265"/>
            <a:alphaOff val="0"/>
          </a:schemeClr>
        </a:solidFill>
        <a:ln w="12700" cap="flat" cmpd="sng" algn="ctr">
          <a:solidFill>
            <a:schemeClr val="accent4">
              <a:hueOff val="1559354"/>
              <a:satOff val="-7195"/>
              <a:lumOff val="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C808-8F47-4030-ACF6-F86F891FFDFA}">
      <dsp:nvSpPr>
        <dsp:cNvPr id="0" name=""/>
        <dsp:cNvSpPr/>
      </dsp:nvSpPr>
      <dsp:spPr>
        <a:xfrm>
          <a:off x="2265489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8B50-E809-46B5-89F9-E083978E4B9A}">
      <dsp:nvSpPr>
        <dsp:cNvPr id="0" name=""/>
        <dsp:cNvSpPr/>
      </dsp:nvSpPr>
      <dsp:spPr>
        <a:xfrm>
          <a:off x="2522454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8900-C91C-4578-AE82-65A459FAE0C4}">
      <dsp:nvSpPr>
        <dsp:cNvPr id="0" name=""/>
        <dsp:cNvSpPr/>
      </dsp:nvSpPr>
      <dsp:spPr>
        <a:xfrm>
          <a:off x="2779622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118708"/>
            <a:satOff val="-14390"/>
            <a:lumOff val="530"/>
            <a:alphaOff val="0"/>
          </a:schemeClr>
        </a:solidFill>
        <a:ln w="12700" cap="flat" cmpd="sng" algn="ctr">
          <a:solidFill>
            <a:schemeClr val="accent4">
              <a:hueOff val="3118708"/>
              <a:satOff val="-14390"/>
              <a:lumOff val="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27CB-3E68-42EB-8C07-63125D4B650C}">
      <dsp:nvSpPr>
        <dsp:cNvPr id="0" name=""/>
        <dsp:cNvSpPr/>
      </dsp:nvSpPr>
      <dsp:spPr>
        <a:xfrm>
          <a:off x="1237223" y="200424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237223" y="200424"/>
        <a:ext cx="1851975" cy="270845"/>
      </dsp:txXfrm>
    </dsp:sp>
    <dsp:sp modelId="{02206E88-05BB-4A40-B3B2-2ABF21FE2563}">
      <dsp:nvSpPr>
        <dsp:cNvPr id="0" name=""/>
        <dsp:cNvSpPr/>
      </dsp:nvSpPr>
      <dsp:spPr>
        <a:xfrm>
          <a:off x="1237223" y="519232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 location</a:t>
          </a:r>
          <a:endParaRPr lang="en-US" sz="900" kern="1200" dirty="0"/>
        </a:p>
      </dsp:txBody>
      <dsp:txXfrm>
        <a:off x="1237223" y="519232"/>
        <a:ext cx="1828208" cy="166200"/>
      </dsp:txXfrm>
    </dsp:sp>
    <dsp:sp modelId="{FBC213A3-48E4-4558-B3CC-1264E18D9131}">
      <dsp:nvSpPr>
        <dsp:cNvPr id="0" name=""/>
        <dsp:cNvSpPr/>
      </dsp:nvSpPr>
      <dsp:spPr>
        <a:xfrm>
          <a:off x="1237223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638492"/>
            <a:satOff val="-16789"/>
            <a:lumOff val="618"/>
            <a:alphaOff val="0"/>
          </a:schemeClr>
        </a:solidFill>
        <a:ln w="12700" cap="flat" cmpd="sng" algn="ctr">
          <a:solidFill>
            <a:schemeClr val="accent4">
              <a:hueOff val="3638492"/>
              <a:satOff val="-16789"/>
              <a:lumOff val="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6397D-D140-4A7C-A737-C1FD269DACC1}">
      <dsp:nvSpPr>
        <dsp:cNvPr id="0" name=""/>
        <dsp:cNvSpPr/>
      </dsp:nvSpPr>
      <dsp:spPr>
        <a:xfrm>
          <a:off x="1494188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C53F-97B2-4D76-9BA5-FB2BEE51E41F}">
      <dsp:nvSpPr>
        <dsp:cNvPr id="0" name=""/>
        <dsp:cNvSpPr/>
      </dsp:nvSpPr>
      <dsp:spPr>
        <a:xfrm>
          <a:off x="1751356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678061"/>
            <a:satOff val="-21586"/>
            <a:lumOff val="794"/>
            <a:alphaOff val="0"/>
          </a:schemeClr>
        </a:solidFill>
        <a:ln w="12700" cap="flat" cmpd="sng" algn="ctr">
          <a:solidFill>
            <a:schemeClr val="accent4">
              <a:hueOff val="4678061"/>
              <a:satOff val="-21586"/>
              <a:lumOff val="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101F-0D6E-46B0-85F9-9583473803D2}">
      <dsp:nvSpPr>
        <dsp:cNvPr id="0" name=""/>
        <dsp:cNvSpPr/>
      </dsp:nvSpPr>
      <dsp:spPr>
        <a:xfrm>
          <a:off x="2008321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C522-5A2E-4985-967B-0144D30768C5}">
      <dsp:nvSpPr>
        <dsp:cNvPr id="0" name=""/>
        <dsp:cNvSpPr/>
      </dsp:nvSpPr>
      <dsp:spPr>
        <a:xfrm>
          <a:off x="2265489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717631"/>
            <a:satOff val="-26382"/>
            <a:lumOff val="971"/>
            <a:alphaOff val="0"/>
          </a:schemeClr>
        </a:solidFill>
        <a:ln w="12700" cap="flat" cmpd="sng" algn="ctr">
          <a:solidFill>
            <a:schemeClr val="accent4">
              <a:hueOff val="5717631"/>
              <a:satOff val="-26382"/>
              <a:lumOff val="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A5E7-8E92-4ADF-9B08-5C13B144F638}">
      <dsp:nvSpPr>
        <dsp:cNvPr id="0" name=""/>
        <dsp:cNvSpPr/>
      </dsp:nvSpPr>
      <dsp:spPr>
        <a:xfrm>
          <a:off x="2522454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3774-7E3E-4E59-B0CD-FFE17D79A634}">
      <dsp:nvSpPr>
        <dsp:cNvPr id="0" name=""/>
        <dsp:cNvSpPr/>
      </dsp:nvSpPr>
      <dsp:spPr>
        <a:xfrm>
          <a:off x="2779622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757200"/>
            <a:satOff val="-31179"/>
            <a:lumOff val="1147"/>
            <a:alphaOff val="0"/>
          </a:schemeClr>
        </a:solidFill>
        <a:ln w="12700" cap="flat" cmpd="sng" algn="ctr">
          <a:solidFill>
            <a:schemeClr val="accent4">
              <a:hueOff val="6757200"/>
              <a:satOff val="-31179"/>
              <a:lumOff val="1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25DE-AF69-436D-BDC3-AB5C28222CB2}">
      <dsp:nvSpPr>
        <dsp:cNvPr id="0" name=""/>
        <dsp:cNvSpPr/>
      </dsp:nvSpPr>
      <dsp:spPr>
        <a:xfrm>
          <a:off x="1237223" y="719288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geo info (google maps)</a:t>
          </a:r>
          <a:endParaRPr lang="en-US" sz="1200" kern="1200" dirty="0"/>
        </a:p>
      </dsp:txBody>
      <dsp:txXfrm>
        <a:off x="1237223" y="719288"/>
        <a:ext cx="1851975" cy="270845"/>
      </dsp:txXfrm>
    </dsp:sp>
    <dsp:sp modelId="{D9A85663-956A-48D0-A6BD-2EBAC8814899}">
      <dsp:nvSpPr>
        <dsp:cNvPr id="0" name=""/>
        <dsp:cNvSpPr/>
      </dsp:nvSpPr>
      <dsp:spPr>
        <a:xfrm>
          <a:off x="1237223" y="1038095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37223" y="1038095"/>
        <a:ext cx="1828208" cy="166200"/>
      </dsp:txXfrm>
    </dsp:sp>
    <dsp:sp modelId="{DB645C09-6208-4386-9001-9CD540A90813}">
      <dsp:nvSpPr>
        <dsp:cNvPr id="0" name=""/>
        <dsp:cNvSpPr/>
      </dsp:nvSpPr>
      <dsp:spPr>
        <a:xfrm>
          <a:off x="1237223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276984"/>
            <a:satOff val="-33578"/>
            <a:lumOff val="1236"/>
            <a:alphaOff val="0"/>
          </a:schemeClr>
        </a:solidFill>
        <a:ln w="12700" cap="flat" cmpd="sng" algn="ctr">
          <a:solidFill>
            <a:schemeClr val="accent4">
              <a:hueOff val="7276984"/>
              <a:satOff val="-33578"/>
              <a:lumOff val="1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D945B-3809-4147-A979-D296007F112A}">
      <dsp:nvSpPr>
        <dsp:cNvPr id="0" name=""/>
        <dsp:cNvSpPr/>
      </dsp:nvSpPr>
      <dsp:spPr>
        <a:xfrm>
          <a:off x="1494188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E7275-9522-4A12-832F-FD9BE84C2F8B}">
      <dsp:nvSpPr>
        <dsp:cNvPr id="0" name=""/>
        <dsp:cNvSpPr/>
      </dsp:nvSpPr>
      <dsp:spPr>
        <a:xfrm>
          <a:off x="1751356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BC1D-1E51-4FBD-9B57-6BF9E183CD37}">
      <dsp:nvSpPr>
        <dsp:cNvPr id="0" name=""/>
        <dsp:cNvSpPr/>
      </dsp:nvSpPr>
      <dsp:spPr>
        <a:xfrm>
          <a:off x="2008321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836339"/>
            <a:satOff val="-40773"/>
            <a:lumOff val="1500"/>
            <a:alphaOff val="0"/>
          </a:schemeClr>
        </a:solidFill>
        <a:ln w="12700" cap="flat" cmpd="sng" algn="ctr">
          <a:solidFill>
            <a:schemeClr val="accent4">
              <a:hueOff val="8836339"/>
              <a:satOff val="-40773"/>
              <a:lumOff val="1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6498E-D1D8-439C-9791-51C50A7288E4}">
      <dsp:nvSpPr>
        <dsp:cNvPr id="0" name=""/>
        <dsp:cNvSpPr/>
      </dsp:nvSpPr>
      <dsp:spPr>
        <a:xfrm>
          <a:off x="2265489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9356123"/>
            <a:satOff val="-43171"/>
            <a:lumOff val="1589"/>
            <a:alphaOff val="0"/>
          </a:schemeClr>
        </a:solidFill>
        <a:ln w="12700" cap="flat" cmpd="sng" algn="ctr">
          <a:solidFill>
            <a:schemeClr val="accent4">
              <a:hueOff val="9356123"/>
              <a:satOff val="-43171"/>
              <a:lumOff val="1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53D3-81A2-4049-BE80-59175D634225}">
      <dsp:nvSpPr>
        <dsp:cNvPr id="0" name=""/>
        <dsp:cNvSpPr/>
      </dsp:nvSpPr>
      <dsp:spPr>
        <a:xfrm>
          <a:off x="2522454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9875907"/>
            <a:satOff val="-45570"/>
            <a:lumOff val="1677"/>
            <a:alphaOff val="0"/>
          </a:schemeClr>
        </a:solidFill>
        <a:ln w="12700" cap="flat" cmpd="sng" algn="ctr">
          <a:solidFill>
            <a:schemeClr val="accent4">
              <a:hueOff val="9875907"/>
              <a:satOff val="-45570"/>
              <a:lumOff val="1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846C-AED6-421A-8211-3BFDD516A59C}">
      <dsp:nvSpPr>
        <dsp:cNvPr id="0" name=""/>
        <dsp:cNvSpPr/>
      </dsp:nvSpPr>
      <dsp:spPr>
        <a:xfrm>
          <a:off x="2779622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9EA8-42A0-42D1-9D67-6A1C5C6A781E}">
      <dsp:nvSpPr>
        <dsp:cNvPr id="0" name=""/>
        <dsp:cNvSpPr/>
      </dsp:nvSpPr>
      <dsp:spPr>
        <a:xfrm>
          <a:off x="1237223" y="1238152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37223" y="1238152"/>
        <a:ext cx="1851975" cy="270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9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7E58-88E5-4540-911D-15CC8FCE46E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lightxml.flightaware.com/" TargetMode="Externa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nefinder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https://opensky-network.org/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flightxml.flightaware.com/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https://planefinder.net/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Aircrafts positions in real time</a:t>
            </a:r>
          </a:p>
          <a:p>
            <a:r>
              <a:rPr lang="en-US" dirty="0" smtClean="0"/>
              <a:t>Data pipelines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483906" y="1649693"/>
            <a:ext cx="5109587" cy="1705708"/>
            <a:chOff x="3446584" y="2681654"/>
            <a:chExt cx="5109587" cy="1705708"/>
          </a:xfrm>
        </p:grpSpPr>
        <p:sp>
          <p:nvSpPr>
            <p:cNvPr id="5" name="Right Arrow Callout 4"/>
            <p:cNvSpPr/>
            <p:nvPr/>
          </p:nvSpPr>
          <p:spPr>
            <a:xfrm>
              <a:off x="3446584" y="2681654"/>
              <a:ext cx="5109587" cy="1705708"/>
            </a:xfrm>
            <a:prstGeom prst="rightArrowCallout">
              <a:avLst>
                <a:gd name="adj1" fmla="val 19782"/>
                <a:gd name="adj2" fmla="val 24453"/>
                <a:gd name="adj3" fmla="val 100152"/>
                <a:gd name="adj4" fmla="val 649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6584" y="2743198"/>
              <a:ext cx="3288323" cy="509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#1: real-time-states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46584" y="3846638"/>
              <a:ext cx="3288323" cy="509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#3: </a:t>
              </a:r>
              <a:r>
                <a:rPr lang="en-US" dirty="0" err="1" smtClean="0"/>
                <a:t>flat_json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46584" y="3305047"/>
              <a:ext cx="3288323" cy="509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#2: </a:t>
              </a:r>
              <a:r>
                <a:rPr lang="en-US" dirty="0" err="1" smtClean="0"/>
                <a:t>raw_json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>
            <a:stCxn id="11" idx="3"/>
            <a:endCxn id="7" idx="1"/>
          </p:cNvCxnSpPr>
          <p:nvPr/>
        </p:nvCxnSpPr>
        <p:spPr>
          <a:xfrm flipV="1">
            <a:off x="2847990" y="1966214"/>
            <a:ext cx="635916" cy="63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9" idx="1"/>
          </p:cNvCxnSpPr>
          <p:nvPr/>
        </p:nvCxnSpPr>
        <p:spPr>
          <a:xfrm>
            <a:off x="2847990" y="2599784"/>
            <a:ext cx="635916" cy="46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0"/>
            <a:endCxn id="21" idx="1"/>
          </p:cNvCxnSpPr>
          <p:nvPr/>
        </p:nvCxnSpPr>
        <p:spPr>
          <a:xfrm flipV="1">
            <a:off x="1373081" y="1247179"/>
            <a:ext cx="171067" cy="97287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177451" y="2210723"/>
            <a:ext cx="1670539" cy="787452"/>
            <a:chOff x="1037491" y="3114092"/>
            <a:chExt cx="1670539" cy="787452"/>
          </a:xfrm>
        </p:grpSpPr>
        <p:sp>
          <p:nvSpPr>
            <p:cNvPr id="11" name="Flowchart: Predefined Process 10"/>
            <p:cNvSpPr/>
            <p:nvPr/>
          </p:nvSpPr>
          <p:spPr>
            <a:xfrm>
              <a:off x="1037491" y="3114092"/>
              <a:ext cx="1670539" cy="778122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7492" y="3123424"/>
              <a:ext cx="391258" cy="778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err="1" smtClean="0"/>
                <a:t>OpenskyApi</a:t>
              </a:r>
              <a:r>
                <a:rPr lang="en-US" sz="1100" dirty="0" smtClean="0"/>
                <a:t> generator</a:t>
              </a:r>
              <a:endParaRPr lang="en-US" sz="1100" dirty="0"/>
            </a:p>
          </p:txBody>
        </p:sp>
      </p:grpSp>
      <p:sp>
        <p:nvSpPr>
          <p:cNvPr id="21" name="Cloud 20"/>
          <p:cNvSpPr/>
          <p:nvPr/>
        </p:nvSpPr>
        <p:spPr>
          <a:xfrm>
            <a:off x="19782" y="0"/>
            <a:ext cx="3048732" cy="12485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/>
              </a:rPr>
              <a:t>https://opensky-network.org/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6" y="1443074"/>
            <a:ext cx="2497014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OpenSkyApi.get_states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Explosion 1 28"/>
          <p:cNvSpPr/>
          <p:nvPr/>
        </p:nvSpPr>
        <p:spPr>
          <a:xfrm>
            <a:off x="1177451" y="4808751"/>
            <a:ext cx="2056325" cy="1467527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2"/>
            <a:endCxn id="48" idx="0"/>
          </p:cNvCxnSpPr>
          <p:nvPr/>
        </p:nvCxnSpPr>
        <p:spPr>
          <a:xfrm flipH="1">
            <a:off x="4235043" y="3355401"/>
            <a:ext cx="908891" cy="14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56296" y="3902900"/>
            <a:ext cx="1524544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 Streaming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9337431" y="3154102"/>
            <a:ext cx="2277207" cy="264648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HDFS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7" name="Flowchart: Multidocument 36"/>
          <p:cNvSpPr/>
          <p:nvPr/>
        </p:nvSpPr>
        <p:spPr>
          <a:xfrm>
            <a:off x="10062796" y="4088642"/>
            <a:ext cx="826476" cy="77740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38" name="Flowchart: Multidocument 37"/>
          <p:cNvSpPr/>
          <p:nvPr/>
        </p:nvSpPr>
        <p:spPr>
          <a:xfrm>
            <a:off x="10026324" y="4944614"/>
            <a:ext cx="1033096" cy="77740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Impala/Hive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8466838" y="3752866"/>
            <a:ext cx="1595958" cy="724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5143934" y="5135207"/>
            <a:ext cx="4882390" cy="198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53395" y="3546247"/>
            <a:ext cx="1613443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2" idx="3"/>
            <a:endCxn id="22" idx="0"/>
          </p:cNvCxnSpPr>
          <p:nvPr/>
        </p:nvCxnSpPr>
        <p:spPr>
          <a:xfrm>
            <a:off x="6772229" y="2528063"/>
            <a:ext cx="887888" cy="101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9337431" y="184616"/>
            <a:ext cx="2277207" cy="118698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147370029"/>
              </p:ext>
            </p:extLst>
          </p:nvPr>
        </p:nvGraphicFramePr>
        <p:xfrm>
          <a:off x="2012720" y="4799421"/>
          <a:ext cx="4444647" cy="15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Rectangle 55"/>
          <p:cNvSpPr/>
          <p:nvPr/>
        </p:nvSpPr>
        <p:spPr>
          <a:xfrm>
            <a:off x="6052017" y="410222"/>
            <a:ext cx="1613443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7" idx="0"/>
            <a:endCxn id="56" idx="1"/>
          </p:cNvCxnSpPr>
          <p:nvPr/>
        </p:nvCxnSpPr>
        <p:spPr>
          <a:xfrm flipV="1">
            <a:off x="5128068" y="616841"/>
            <a:ext cx="923949" cy="109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3"/>
            <a:endCxn id="46" idx="2"/>
          </p:cNvCxnSpPr>
          <p:nvPr/>
        </p:nvCxnSpPr>
        <p:spPr>
          <a:xfrm>
            <a:off x="7665460" y="616841"/>
            <a:ext cx="1671971" cy="16126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Flowchart: Predefined Process 66"/>
          <p:cNvSpPr/>
          <p:nvPr/>
        </p:nvSpPr>
        <p:spPr>
          <a:xfrm>
            <a:off x="9489233" y="1649693"/>
            <a:ext cx="1996751" cy="4683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TelegramBot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6" idx="3"/>
            <a:endCxn id="67" idx="1"/>
          </p:cNvCxnSpPr>
          <p:nvPr/>
        </p:nvCxnSpPr>
        <p:spPr>
          <a:xfrm>
            <a:off x="7665460" y="616841"/>
            <a:ext cx="1823773" cy="126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72" idx="1"/>
          </p:cNvCxnSpPr>
          <p:nvPr/>
        </p:nvCxnSpPr>
        <p:spPr>
          <a:xfrm flipV="1">
            <a:off x="2847990" y="2528063"/>
            <a:ext cx="635916" cy="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Hive / Impala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of Planes </a:t>
            </a:r>
            <a:r>
              <a:rPr lang="en-IL" dirty="0" smtClean="0"/>
              <a:t>–</a:t>
            </a:r>
            <a:r>
              <a:rPr lang="en-US" dirty="0" smtClean="0"/>
              <a:t> information of the unique plane (by icao24)</a:t>
            </a:r>
          </a:p>
          <a:p>
            <a:r>
              <a:rPr lang="en-US" dirty="0" smtClean="0"/>
              <a:t>Last hour locations</a:t>
            </a:r>
          </a:p>
          <a:p>
            <a:r>
              <a:rPr lang="en-US" dirty="0" smtClean="0"/>
              <a:t>Last day locations</a:t>
            </a:r>
          </a:p>
          <a:p>
            <a:r>
              <a:rPr lang="en-US" dirty="0" smtClean="0"/>
              <a:t>Flights routes (detailed routes by icao24 and </a:t>
            </a:r>
            <a:r>
              <a:rPr lang="en-US" dirty="0" err="1" smtClean="0"/>
              <a:t>callsign</a:t>
            </a:r>
            <a:r>
              <a:rPr lang="en-US" dirty="0" smtClean="0"/>
              <a:t> and start time)</a:t>
            </a:r>
          </a:p>
          <a:p>
            <a:r>
              <a:rPr lang="en-US" dirty="0" smtClean="0"/>
              <a:t>Plane flights (source, destination, </a:t>
            </a:r>
            <a:r>
              <a:rPr lang="en-US" dirty="0" err="1" smtClean="0"/>
              <a:t>callsign</a:t>
            </a:r>
            <a:r>
              <a:rPr lang="en-US" dirty="0" smtClean="0"/>
              <a:t>, flight number</a:t>
            </a:r>
            <a:r>
              <a:rPr lang="en-IL" dirty="0" smtClean="0"/>
              <a:t>…</a:t>
            </a:r>
            <a:r>
              <a:rPr lang="en-US" dirty="0" err="1" smtClean="0"/>
              <a:t>etc</a:t>
            </a:r>
            <a:r>
              <a:rPr lang="en-US" dirty="0" smtClean="0"/>
              <a:t>) -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Disappearing flights</a:t>
            </a:r>
          </a:p>
          <a:p>
            <a:r>
              <a:rPr lang="en-US" dirty="0" smtClean="0"/>
              <a:t>Interesting locations (flights above Turkey)</a:t>
            </a:r>
          </a:p>
          <a:p>
            <a:r>
              <a:rPr lang="en-US" dirty="0" smtClean="0"/>
              <a:t>Special squawking</a:t>
            </a:r>
          </a:p>
          <a:p>
            <a:r>
              <a:rPr lang="en-US" dirty="0" smtClean="0"/>
              <a:t>High altitude (&gt;~40 </a:t>
            </a:r>
            <a:r>
              <a:rPr lang="en-US" dirty="0" err="1" smtClean="0"/>
              <a:t>Kfeet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39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density</a:t>
            </a:r>
          </a:p>
          <a:p>
            <a:r>
              <a:rPr lang="en-US" dirty="0" smtClean="0"/>
              <a:t>Hourly</a:t>
            </a:r>
          </a:p>
          <a:p>
            <a:pPr lvl="1"/>
            <a:r>
              <a:rPr lang="en-US" dirty="0" smtClean="0"/>
              <a:t>Distance per plane </a:t>
            </a:r>
          </a:p>
          <a:p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Heat map</a:t>
            </a:r>
          </a:p>
          <a:p>
            <a:pPr lvl="1"/>
            <a:r>
              <a:rPr lang="en-US" dirty="0" smtClean="0"/>
              <a:t>Heat map flight company</a:t>
            </a:r>
          </a:p>
          <a:p>
            <a:pPr lvl="1"/>
            <a:r>
              <a:rPr lang="en-US" dirty="0" smtClean="0"/>
              <a:t>Passengers flown by company</a:t>
            </a:r>
          </a:p>
          <a:p>
            <a:pPr lvl="1"/>
            <a:r>
              <a:rPr lang="en-US" dirty="0" smtClean="0"/>
              <a:t>Different planes (icao24) same flight (</a:t>
            </a:r>
            <a:r>
              <a:rPr lang="en-US" dirty="0" err="1" smtClean="0"/>
              <a:t>callsign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257" y="295403"/>
            <a:ext cx="10515600" cy="6450629"/>
          </a:xfrm>
        </p:spPr>
        <p:txBody>
          <a:bodyPr>
            <a:noAutofit/>
          </a:bodyPr>
          <a:lstStyle/>
          <a:p>
            <a:r>
              <a:rPr lang="en-US" sz="1000" dirty="0"/>
              <a:t>## states structure:</a:t>
            </a:r>
          </a:p>
          <a:p>
            <a:endParaRPr lang="en-US" sz="1000" dirty="0"/>
          </a:p>
          <a:p>
            <a:r>
              <a:rPr lang="en-US" sz="1000" dirty="0" err="1"/>
              <a:t>OpenSkyStates</a:t>
            </a:r>
            <a:r>
              <a:rPr lang="en-US" sz="1000" dirty="0"/>
              <a:t> : time (</a:t>
            </a:r>
            <a:r>
              <a:rPr lang="en-US" sz="1000" dirty="0" err="1"/>
              <a:t>int</a:t>
            </a:r>
            <a:r>
              <a:rPr lang="en-US" sz="1000" dirty="0"/>
              <a:t>) , states (list of </a:t>
            </a:r>
            <a:r>
              <a:rPr lang="en-US" sz="1000" dirty="0" err="1"/>
              <a:t>StateVector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StateVector</a:t>
            </a:r>
            <a:r>
              <a:rPr lang="en-US" sz="1000" dirty="0"/>
              <a:t> : </a:t>
            </a:r>
          </a:p>
          <a:p>
            <a:endParaRPr lang="en-US" sz="1000" dirty="0"/>
          </a:p>
          <a:p>
            <a:r>
              <a:rPr lang="en-US" sz="1000" dirty="0"/>
              <a:t>icao24          : &lt;class '</a:t>
            </a:r>
            <a:r>
              <a:rPr lang="en-US" sz="1000" dirty="0" err="1"/>
              <a:t>str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callsign</a:t>
            </a:r>
            <a:r>
              <a:rPr lang="en-US" sz="1000" dirty="0"/>
              <a:t>        : &lt;class '</a:t>
            </a:r>
            <a:r>
              <a:rPr lang="en-US" sz="1000" dirty="0" err="1"/>
              <a:t>str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origin_country</a:t>
            </a:r>
            <a:r>
              <a:rPr lang="en-US" sz="1000" dirty="0"/>
              <a:t>  : &lt;class '</a:t>
            </a:r>
            <a:r>
              <a:rPr lang="en-US" sz="1000" dirty="0" err="1"/>
              <a:t>str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time_position</a:t>
            </a:r>
            <a:r>
              <a:rPr lang="en-US" sz="1000" dirty="0"/>
              <a:t>   : &lt;class '</a:t>
            </a:r>
            <a:r>
              <a:rPr lang="en-US" sz="1000" dirty="0" err="1"/>
              <a:t>int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last_contact</a:t>
            </a:r>
            <a:r>
              <a:rPr lang="en-US" sz="1000" dirty="0"/>
              <a:t>    : &lt;class '</a:t>
            </a:r>
            <a:r>
              <a:rPr lang="en-US" sz="1000" dirty="0" err="1"/>
              <a:t>int</a:t>
            </a:r>
            <a:r>
              <a:rPr lang="en-US" sz="1000" dirty="0"/>
              <a:t>'&gt;</a:t>
            </a:r>
          </a:p>
          <a:p>
            <a:r>
              <a:rPr lang="en-US" sz="1000" dirty="0"/>
              <a:t>longitude       : &lt;class 'float'&gt;</a:t>
            </a:r>
          </a:p>
          <a:p>
            <a:r>
              <a:rPr lang="en-US" sz="1000" dirty="0"/>
              <a:t>latitude        : &lt;class 'float'&gt;</a:t>
            </a:r>
          </a:p>
          <a:p>
            <a:r>
              <a:rPr lang="en-US" sz="1000" dirty="0" err="1"/>
              <a:t>baro_altitude</a:t>
            </a:r>
            <a:r>
              <a:rPr lang="en-US" sz="1000" dirty="0"/>
              <a:t>   : &lt;class 'float'&gt;</a:t>
            </a:r>
          </a:p>
          <a:p>
            <a:r>
              <a:rPr lang="en-US" sz="1000" dirty="0" err="1"/>
              <a:t>on_ground</a:t>
            </a:r>
            <a:r>
              <a:rPr lang="en-US" sz="1000" dirty="0"/>
              <a:t>       : &lt;class 'bool'&gt;</a:t>
            </a:r>
          </a:p>
          <a:p>
            <a:r>
              <a:rPr lang="en-US" sz="1000" dirty="0"/>
              <a:t>velocity        : &lt;class 'float'&gt;</a:t>
            </a:r>
          </a:p>
          <a:p>
            <a:r>
              <a:rPr lang="en-US" sz="1000" dirty="0"/>
              <a:t>heading         : &lt;class 'float'&gt;</a:t>
            </a:r>
          </a:p>
          <a:p>
            <a:r>
              <a:rPr lang="en-US" sz="1000" dirty="0" err="1"/>
              <a:t>vertical_rate</a:t>
            </a:r>
            <a:r>
              <a:rPr lang="en-US" sz="1000" dirty="0"/>
              <a:t>   : &lt;class 'float'&gt;</a:t>
            </a:r>
          </a:p>
          <a:p>
            <a:r>
              <a:rPr lang="en-US" sz="1000" dirty="0"/>
              <a:t>sensors         : &lt;class '</a:t>
            </a:r>
            <a:r>
              <a:rPr lang="en-US" sz="1000" dirty="0" err="1"/>
              <a:t>NoneType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geo_altitude</a:t>
            </a:r>
            <a:r>
              <a:rPr lang="en-US" sz="1000" dirty="0"/>
              <a:t>    : &lt;class 'float'&gt;</a:t>
            </a:r>
          </a:p>
          <a:p>
            <a:r>
              <a:rPr lang="en-US" sz="1000" dirty="0"/>
              <a:t>squawk          : &lt;class '</a:t>
            </a:r>
            <a:r>
              <a:rPr lang="en-US" sz="1000" dirty="0" err="1"/>
              <a:t>str</a:t>
            </a:r>
            <a:r>
              <a:rPr lang="en-US" sz="1000" dirty="0"/>
              <a:t>'&gt;</a:t>
            </a:r>
          </a:p>
          <a:p>
            <a:r>
              <a:rPr lang="en-US" sz="1000" dirty="0" err="1"/>
              <a:t>spi</a:t>
            </a:r>
            <a:r>
              <a:rPr lang="en-US" sz="1000" dirty="0"/>
              <a:t>             : &lt;class 'bool'&gt;</a:t>
            </a:r>
          </a:p>
          <a:p>
            <a:r>
              <a:rPr lang="en-US" sz="1000" dirty="0" err="1"/>
              <a:t>position_source</a:t>
            </a:r>
            <a:r>
              <a:rPr lang="en-US" sz="1000" dirty="0"/>
              <a:t> : &lt;class '</a:t>
            </a:r>
            <a:r>
              <a:rPr lang="en-US" sz="1000" dirty="0" err="1"/>
              <a:t>int</a:t>
            </a:r>
            <a:r>
              <a:rPr lang="en-US" sz="1000" dirty="0"/>
              <a:t>'&gt;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1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29738"/>
            <a:ext cx="10515600" cy="5828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icao24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ICAO24 address of the transmitter in hex string 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representation (</a:t>
            </a:r>
            <a:r>
              <a:rPr lang="en-US" sz="1400" dirty="0" smtClean="0">
                <a:solidFill>
                  <a:srgbClr val="00B050"/>
                </a:solidFill>
                <a:latin typeface="Lato"/>
              </a:rPr>
              <a:t>Unique identifier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)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callsign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</a:t>
            </a:r>
            <a:r>
              <a:rPr lang="en-US" sz="1400" dirty="0" err="1">
                <a:solidFill>
                  <a:srgbClr val="404040"/>
                </a:solidFill>
                <a:latin typeface="Lato"/>
              </a:rPr>
              <a:t>callsign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 of the vehicle. Can be None if no </a:t>
            </a:r>
            <a:r>
              <a:rPr lang="en-US" sz="1400" dirty="0" err="1">
                <a:solidFill>
                  <a:srgbClr val="404040"/>
                </a:solidFill>
                <a:latin typeface="Lato"/>
              </a:rPr>
              <a:t>callsign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 has been 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received (</a:t>
            </a:r>
            <a:r>
              <a:rPr lang="en-US" sz="1400" dirty="0">
                <a:solidFill>
                  <a:srgbClr val="00B050"/>
                </a:solidFill>
                <a:latin typeface="Lato"/>
              </a:rPr>
              <a:t>Identifies a specific flight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)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Lato"/>
              </a:rPr>
              <a:t>origin_country</a:t>
            </a:r>
            <a:r>
              <a:rPr lang="en-US" sz="1400" dirty="0">
                <a:solidFill>
                  <a:srgbClr val="FF0000"/>
                </a:solidFill>
                <a:latin typeface="Lato"/>
              </a:rPr>
              <a:t> 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- inferred through the ICAO24 address</a:t>
            </a:r>
          </a:p>
          <a:p>
            <a:r>
              <a:rPr lang="en-US" sz="1400" b="1" dirty="0" err="1">
                <a:solidFill>
                  <a:srgbClr val="FFC000"/>
                </a:solidFill>
                <a:latin typeface="Lato"/>
              </a:rPr>
              <a:t>time_position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seconds since epoch of last position report. Can be None if there was no position report received by </a:t>
            </a:r>
            <a:r>
              <a:rPr lang="en-US" sz="1400" dirty="0" err="1" smtClean="0">
                <a:solidFill>
                  <a:srgbClr val="404040"/>
                </a:solidFill>
                <a:latin typeface="Lato"/>
              </a:rPr>
              <a:t>OpenSky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 within 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15s before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.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last_contact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seconds since epoch of last received message from this transponder</a:t>
            </a:r>
          </a:p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longitude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in ellipsoidal coordinates (WGS-84) and degrees. Can be None</a:t>
            </a:r>
          </a:p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latitude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in 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ellipsoidal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 coordinates (WGS-84) and degrees. Can be None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geo_altitude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geometric altitude in meters. Can be 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None (</a:t>
            </a:r>
            <a:r>
              <a:rPr lang="en-US" sz="1400" dirty="0">
                <a:solidFill>
                  <a:srgbClr val="00B050"/>
                </a:solidFill>
                <a:latin typeface="Lato"/>
              </a:rPr>
              <a:t>AGL in meters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)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on_ground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true if aircraft is on ground (sends ADS-B surface position reports).</a:t>
            </a:r>
          </a:p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velocity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over ground in m/s. Can be None if information not present</a:t>
            </a:r>
          </a:p>
          <a:p>
            <a:r>
              <a:rPr lang="en-US" sz="1400" b="1" dirty="0">
                <a:solidFill>
                  <a:srgbClr val="FFC000"/>
                </a:solidFill>
                <a:latin typeface="Lato"/>
              </a:rPr>
              <a:t>heading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in decimal degrees (0 is north). Can be None if information not present.</a:t>
            </a:r>
          </a:p>
          <a:p>
            <a:r>
              <a:rPr lang="en-US" sz="1400" b="1" dirty="0" err="1">
                <a:solidFill>
                  <a:srgbClr val="FFC000"/>
                </a:solidFill>
                <a:latin typeface="Lato"/>
              </a:rPr>
              <a:t>vertical_rate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in m/s, incline is positive, decline negative. Can be None if information not present.</a:t>
            </a:r>
          </a:p>
          <a:p>
            <a:r>
              <a:rPr lang="en-US" sz="1400" b="1" dirty="0">
                <a:solidFill>
                  <a:srgbClr val="FF0000"/>
                </a:solidFill>
                <a:latin typeface="Lato"/>
              </a:rPr>
              <a:t>sensors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serial numbers of sensors which received messages from the vehicle within the validity period of this state vector. Can be None if no filtering for sensor has been requested.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baro_altitude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barometric altitude in meters. Can be 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None (</a:t>
            </a:r>
            <a:r>
              <a:rPr lang="en-US" sz="1400" dirty="0">
                <a:solidFill>
                  <a:srgbClr val="00B050"/>
                </a:solidFill>
                <a:latin typeface="Lato"/>
              </a:rPr>
              <a:t>ASL in meters</a:t>
            </a:r>
            <a:r>
              <a:rPr lang="en-US" sz="1400" dirty="0" smtClean="0">
                <a:solidFill>
                  <a:srgbClr val="404040"/>
                </a:solidFill>
                <a:latin typeface="Lato"/>
              </a:rPr>
              <a:t>)</a:t>
            </a:r>
            <a:endParaRPr lang="en-US" sz="1400" dirty="0">
              <a:solidFill>
                <a:srgbClr val="404040"/>
              </a:solidFill>
              <a:latin typeface="Lato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Lato"/>
              </a:rPr>
              <a:t>squawk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transponder code aka Squawk. Can be None</a:t>
            </a:r>
          </a:p>
          <a:p>
            <a:r>
              <a:rPr lang="en-US" sz="1400" b="1" dirty="0" err="1">
                <a:solidFill>
                  <a:srgbClr val="FFC000"/>
                </a:solidFill>
                <a:latin typeface="Lato"/>
              </a:rPr>
              <a:t>spi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special purpose indicator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Lato"/>
              </a:rPr>
              <a:t>position_source</a:t>
            </a:r>
            <a:r>
              <a:rPr lang="en-US" sz="1400" dirty="0">
                <a:solidFill>
                  <a:srgbClr val="404040"/>
                </a:solidFill>
                <a:latin typeface="Lato"/>
              </a:rPr>
              <a:t> - origin of this state’s position: 0 = ADS-B, 1 = ASTERIX, 2 = MLAT, 3 = FLARM</a:t>
            </a:r>
            <a:endParaRPr lang="en-US" sz="1400" b="0" i="0" dirty="0">
              <a:solidFill>
                <a:srgbClr val="40404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96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289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Hadoop Hive / Impala</vt:lpstr>
      <vt:lpstr>Alerts</vt:lpstr>
      <vt:lpstr>Reports</vt:lpstr>
      <vt:lpstr>PowerPoint Presentation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academy</dc:creator>
  <cp:lastModifiedBy>naya academy</cp:lastModifiedBy>
  <cp:revision>53</cp:revision>
  <dcterms:created xsi:type="dcterms:W3CDTF">2019-12-02T17:48:00Z</dcterms:created>
  <dcterms:modified xsi:type="dcterms:W3CDTF">2019-12-09T17:51:29Z</dcterms:modified>
</cp:coreProperties>
</file>