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68" r:id="rId3"/>
    <p:sldId id="258" r:id="rId4"/>
    <p:sldId id="259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>
        <p:scale>
          <a:sx n="75" d="100"/>
          <a:sy n="75" d="100"/>
        </p:scale>
        <p:origin x="108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80FF-967F-4FB1-B9A2-325177022A2B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C14959-D684-449D-8E87-29848337B331}">
      <dgm:prSet phldrT="[Text]" custT="1"/>
      <dgm:spPr/>
      <dgm:t>
        <a:bodyPr/>
        <a:lstStyle/>
        <a:p>
          <a:r>
            <a:rPr lang="en-US" sz="900"/>
            <a:t>Enrich location</a:t>
          </a:r>
          <a:endParaRPr lang="en-US" sz="900" dirty="0"/>
        </a:p>
      </dgm:t>
    </dgm:pt>
    <dgm:pt modelId="{DF4A3E57-F2D5-4800-83C7-7D9F4E9E321D}" type="parTrans" cxnId="{ECDE983F-D85A-412F-B38C-1B38992CA65C}">
      <dgm:prSet/>
      <dgm:spPr/>
      <dgm:t>
        <a:bodyPr/>
        <a:lstStyle/>
        <a:p>
          <a:endParaRPr lang="en-US" sz="1200"/>
        </a:p>
      </dgm:t>
    </dgm:pt>
    <dgm:pt modelId="{250132A5-16CB-4832-BAFE-25028CE2D5E6}" type="sibTrans" cxnId="{ECDE983F-D85A-412F-B38C-1B38992CA65C}">
      <dgm:prSet/>
      <dgm:spPr/>
      <dgm:t>
        <a:bodyPr/>
        <a:lstStyle/>
        <a:p>
          <a:endParaRPr lang="en-US" sz="1200"/>
        </a:p>
      </dgm:t>
    </dgm:pt>
    <dgm:pt modelId="{5FC58C48-C6CB-4805-BDC9-52F386714DDD}">
      <dgm:prSet phldrT="[Text]" custT="1"/>
      <dgm:spPr/>
      <dgm:t>
        <a:bodyPr/>
        <a:lstStyle/>
        <a:p>
          <a:r>
            <a:rPr lang="en-US" sz="1200" dirty="0"/>
            <a:t>Add geo info </a:t>
          </a:r>
        </a:p>
      </dgm:t>
    </dgm:pt>
    <dgm:pt modelId="{61032687-9A07-4512-AB23-97F02E9420DD}" type="parTrans" cxnId="{649D5BDA-D14D-4F45-90B6-08D2534D5F9C}">
      <dgm:prSet/>
      <dgm:spPr/>
      <dgm:t>
        <a:bodyPr/>
        <a:lstStyle/>
        <a:p>
          <a:endParaRPr lang="en-US" sz="1200"/>
        </a:p>
      </dgm:t>
    </dgm:pt>
    <dgm:pt modelId="{C441AEBB-23DA-4E56-80C7-A58192178F94}" type="sibTrans" cxnId="{649D5BDA-D14D-4F45-90B6-08D2534D5F9C}">
      <dgm:prSet/>
      <dgm:spPr/>
      <dgm:t>
        <a:bodyPr/>
        <a:lstStyle/>
        <a:p>
          <a:endParaRPr lang="en-US" sz="1200"/>
        </a:p>
      </dgm:t>
    </dgm:pt>
    <dgm:pt modelId="{803F722D-6F3D-4FC8-B1B5-39C897B4181D}">
      <dgm:prSet phldrT="[Text]" custT="1"/>
      <dgm:spPr/>
      <dgm:t>
        <a:bodyPr/>
        <a:lstStyle/>
        <a:p>
          <a:r>
            <a:rPr lang="en-US" sz="700" dirty="0"/>
            <a:t>Archive</a:t>
          </a:r>
        </a:p>
      </dgm:t>
    </dgm:pt>
    <dgm:pt modelId="{CF5A278E-A322-4CDF-8FF1-772495DA297F}" type="parTrans" cxnId="{07B0E2C0-83D1-49AA-BD21-6458D8DEA58F}">
      <dgm:prSet/>
      <dgm:spPr/>
      <dgm:t>
        <a:bodyPr/>
        <a:lstStyle/>
        <a:p>
          <a:endParaRPr lang="en-US" sz="1200"/>
        </a:p>
      </dgm:t>
    </dgm:pt>
    <dgm:pt modelId="{B87493F0-0D27-4F92-AEE1-BA71463D9C3C}" type="sibTrans" cxnId="{07B0E2C0-83D1-49AA-BD21-6458D8DEA58F}">
      <dgm:prSet/>
      <dgm:spPr/>
      <dgm:t>
        <a:bodyPr/>
        <a:lstStyle/>
        <a:p>
          <a:endParaRPr lang="en-US" sz="1200"/>
        </a:p>
      </dgm:t>
    </dgm:pt>
    <dgm:pt modelId="{3A5296C4-4FD4-479C-844A-A38521EA416D}">
      <dgm:prSet phldrT="[Text]" custT="1"/>
      <dgm:spPr/>
      <dgm:t>
        <a:bodyPr/>
        <a:lstStyle/>
        <a:p>
          <a:r>
            <a:rPr lang="en-US" sz="1200" dirty="0"/>
            <a:t>Parquet backup</a:t>
          </a:r>
        </a:p>
      </dgm:t>
    </dgm:pt>
    <dgm:pt modelId="{51B11C31-53CD-4B11-A754-3B7A33200EC9}" type="parTrans" cxnId="{5F166062-DEE0-4513-B8E0-8A1829B87692}">
      <dgm:prSet/>
      <dgm:spPr/>
      <dgm:t>
        <a:bodyPr/>
        <a:lstStyle/>
        <a:p>
          <a:endParaRPr lang="en-US" sz="1200"/>
        </a:p>
      </dgm:t>
    </dgm:pt>
    <dgm:pt modelId="{A8AACD6F-47E0-47CE-94B8-6F32665D2176}" type="sibTrans" cxnId="{5F166062-DEE0-4513-B8E0-8A1829B87692}">
      <dgm:prSet/>
      <dgm:spPr/>
      <dgm:t>
        <a:bodyPr/>
        <a:lstStyle/>
        <a:p>
          <a:endParaRPr lang="en-US" sz="1200"/>
        </a:p>
      </dgm:t>
    </dgm:pt>
    <dgm:pt modelId="{2657EB20-0B38-48DD-9F8A-3B84F1B5043B}">
      <dgm:prSet phldrT="[Text]" custT="1"/>
      <dgm:spPr/>
      <dgm:t>
        <a:bodyPr/>
        <a:lstStyle/>
        <a:p>
          <a:r>
            <a:rPr lang="en-US" sz="900" dirty="0"/>
            <a:t>Impala</a:t>
          </a:r>
        </a:p>
      </dgm:t>
    </dgm:pt>
    <dgm:pt modelId="{F6D05062-DB85-4FC9-8CC1-78999591CA69}" type="sibTrans" cxnId="{0EC71BD5-FBB8-4A46-830F-7A52F34BEC61}">
      <dgm:prSet/>
      <dgm:spPr/>
      <dgm:t>
        <a:bodyPr/>
        <a:lstStyle/>
        <a:p>
          <a:endParaRPr lang="en-US" sz="1200"/>
        </a:p>
      </dgm:t>
    </dgm:pt>
    <dgm:pt modelId="{F36150EC-4B13-489A-A1BD-9CC9D6BA6081}" type="parTrans" cxnId="{0EC71BD5-FBB8-4A46-830F-7A52F34BEC61}">
      <dgm:prSet/>
      <dgm:spPr/>
      <dgm:t>
        <a:bodyPr/>
        <a:lstStyle/>
        <a:p>
          <a:endParaRPr lang="en-US" sz="1200"/>
        </a:p>
      </dgm:t>
    </dgm:pt>
    <dgm:pt modelId="{3D9E226E-6C58-4144-8CD8-3CB25C5071C0}">
      <dgm:prSet phldrT="[Text]" custT="1"/>
      <dgm:spPr/>
      <dgm:t>
        <a:bodyPr/>
        <a:lstStyle/>
        <a:p>
          <a:r>
            <a:rPr lang="en-US" sz="1200" dirty="0"/>
            <a:t>Append to tables</a:t>
          </a:r>
        </a:p>
      </dgm:t>
    </dgm:pt>
    <dgm:pt modelId="{E02FBA59-811B-4E72-87CA-D8ACA6B4A1D6}" type="sibTrans" cxnId="{B4E2B64A-E8CF-4F45-8DB2-696AAB6AF782}">
      <dgm:prSet/>
      <dgm:spPr/>
      <dgm:t>
        <a:bodyPr/>
        <a:lstStyle/>
        <a:p>
          <a:endParaRPr lang="en-US" sz="1200"/>
        </a:p>
      </dgm:t>
    </dgm:pt>
    <dgm:pt modelId="{38BF9174-9085-4EF8-B074-F5144689A62D}" type="parTrans" cxnId="{B4E2B64A-E8CF-4F45-8DB2-696AAB6AF782}">
      <dgm:prSet/>
      <dgm:spPr/>
      <dgm:t>
        <a:bodyPr/>
        <a:lstStyle/>
        <a:p>
          <a:endParaRPr lang="en-US" sz="1200"/>
        </a:p>
      </dgm:t>
    </dgm:pt>
    <dgm:pt modelId="{29F20E66-7513-43B0-87D9-E70E80D04B17}" type="pres">
      <dgm:prSet presAssocID="{F29F80FF-967F-4FB1-B9A2-325177022A2B}" presName="Name0" presStyleCnt="0">
        <dgm:presLayoutVars>
          <dgm:chMax/>
          <dgm:chPref/>
          <dgm:dir/>
        </dgm:presLayoutVars>
      </dgm:prSet>
      <dgm:spPr/>
    </dgm:pt>
    <dgm:pt modelId="{ACC213D4-F7CC-49CF-A2FC-5ECE192539A1}" type="pres">
      <dgm:prSet presAssocID="{53C14959-D684-449D-8E87-29848337B331}" presName="parenttextcomposite" presStyleCnt="0"/>
      <dgm:spPr/>
    </dgm:pt>
    <dgm:pt modelId="{DA8BAF0E-87D5-49A7-B092-35EA8B7D85AE}" type="pres">
      <dgm:prSet presAssocID="{53C14959-D684-449D-8E87-29848337B33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38D2CAEC-5B50-45DA-866A-35F5E7E8F8FF}" type="pres">
      <dgm:prSet presAssocID="{53C14959-D684-449D-8E87-29848337B331}" presName="composite" presStyleCnt="0"/>
      <dgm:spPr/>
    </dgm:pt>
    <dgm:pt modelId="{0923AB03-F63E-4E43-A6B1-24F8E0D91C24}" type="pres">
      <dgm:prSet presAssocID="{53C14959-D684-449D-8E87-29848337B331}" presName="chevron1" presStyleLbl="alignNode1" presStyleIdx="0" presStyleCnt="21"/>
      <dgm:spPr/>
    </dgm:pt>
    <dgm:pt modelId="{731BF329-8521-487A-A1CB-759A41E6E9DD}" type="pres">
      <dgm:prSet presAssocID="{53C14959-D684-449D-8E87-29848337B331}" presName="chevron2" presStyleLbl="alignNode1" presStyleIdx="1" presStyleCnt="21"/>
      <dgm:spPr/>
    </dgm:pt>
    <dgm:pt modelId="{78A146FC-F2EC-46E1-B4E6-450470F5698F}" type="pres">
      <dgm:prSet presAssocID="{53C14959-D684-449D-8E87-29848337B331}" presName="chevron3" presStyleLbl="alignNode1" presStyleIdx="2" presStyleCnt="21"/>
      <dgm:spPr/>
    </dgm:pt>
    <dgm:pt modelId="{2BFCCCDE-A52C-48E7-A8F0-906AEEBD4652}" type="pres">
      <dgm:prSet presAssocID="{53C14959-D684-449D-8E87-29848337B331}" presName="chevron4" presStyleLbl="alignNode1" presStyleIdx="3" presStyleCnt="21"/>
      <dgm:spPr/>
    </dgm:pt>
    <dgm:pt modelId="{EAA6C808-8F47-4030-ACF6-F86F891FFDFA}" type="pres">
      <dgm:prSet presAssocID="{53C14959-D684-449D-8E87-29848337B331}" presName="chevron5" presStyleLbl="alignNode1" presStyleIdx="4" presStyleCnt="21"/>
      <dgm:spPr/>
    </dgm:pt>
    <dgm:pt modelId="{6B9F8B50-E809-46B5-89F9-E083978E4B9A}" type="pres">
      <dgm:prSet presAssocID="{53C14959-D684-449D-8E87-29848337B331}" presName="chevron6" presStyleLbl="alignNode1" presStyleIdx="5" presStyleCnt="21"/>
      <dgm:spPr/>
    </dgm:pt>
    <dgm:pt modelId="{B8628900-C91C-4578-AE82-65A459FAE0C4}" type="pres">
      <dgm:prSet presAssocID="{53C14959-D684-449D-8E87-29848337B331}" presName="chevron7" presStyleLbl="alignNode1" presStyleIdx="6" presStyleCnt="21"/>
      <dgm:spPr/>
    </dgm:pt>
    <dgm:pt modelId="{DB7D27CB-3E68-42EB-8C07-63125D4B650C}" type="pres">
      <dgm:prSet presAssocID="{53C14959-D684-449D-8E87-29848337B331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080EB490-D011-494F-8EDE-F936F7972921}" type="pres">
      <dgm:prSet presAssocID="{250132A5-16CB-4832-BAFE-25028CE2D5E6}" presName="sibTrans" presStyleCnt="0"/>
      <dgm:spPr/>
    </dgm:pt>
    <dgm:pt modelId="{AA4BF543-FDBA-4D74-97F5-216E593D2175}" type="pres">
      <dgm:prSet presAssocID="{2657EB20-0B38-48DD-9F8A-3B84F1B5043B}" presName="parenttextcomposite" presStyleCnt="0"/>
      <dgm:spPr/>
    </dgm:pt>
    <dgm:pt modelId="{02206E88-05BB-4A40-B3B2-2ABF21FE2563}" type="pres">
      <dgm:prSet presAssocID="{2657EB20-0B38-48DD-9F8A-3B84F1B5043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A792CB21-2F7D-4F11-A315-63655B7934BF}" type="pres">
      <dgm:prSet presAssocID="{2657EB20-0B38-48DD-9F8A-3B84F1B5043B}" presName="composite" presStyleCnt="0"/>
      <dgm:spPr/>
    </dgm:pt>
    <dgm:pt modelId="{FBC213A3-48E4-4558-B3CC-1264E18D9131}" type="pres">
      <dgm:prSet presAssocID="{2657EB20-0B38-48DD-9F8A-3B84F1B5043B}" presName="chevron1" presStyleLbl="alignNode1" presStyleIdx="7" presStyleCnt="21"/>
      <dgm:spPr/>
    </dgm:pt>
    <dgm:pt modelId="{BBF6397D-D140-4A7C-A737-C1FD269DACC1}" type="pres">
      <dgm:prSet presAssocID="{2657EB20-0B38-48DD-9F8A-3B84F1B5043B}" presName="chevron2" presStyleLbl="alignNode1" presStyleIdx="8" presStyleCnt="21"/>
      <dgm:spPr/>
    </dgm:pt>
    <dgm:pt modelId="{C553C53F-97B2-4D76-9BA5-FB2BEE51E41F}" type="pres">
      <dgm:prSet presAssocID="{2657EB20-0B38-48DD-9F8A-3B84F1B5043B}" presName="chevron3" presStyleLbl="alignNode1" presStyleIdx="9" presStyleCnt="21"/>
      <dgm:spPr/>
    </dgm:pt>
    <dgm:pt modelId="{F320101F-0D6E-46B0-85F9-9583473803D2}" type="pres">
      <dgm:prSet presAssocID="{2657EB20-0B38-48DD-9F8A-3B84F1B5043B}" presName="chevron4" presStyleLbl="alignNode1" presStyleIdx="10" presStyleCnt="21"/>
      <dgm:spPr/>
    </dgm:pt>
    <dgm:pt modelId="{E791C522-5A2E-4985-967B-0144D30768C5}" type="pres">
      <dgm:prSet presAssocID="{2657EB20-0B38-48DD-9F8A-3B84F1B5043B}" presName="chevron5" presStyleLbl="alignNode1" presStyleIdx="11" presStyleCnt="21"/>
      <dgm:spPr/>
    </dgm:pt>
    <dgm:pt modelId="{9D3FA5E7-8E92-4ADF-9B08-5C13B144F638}" type="pres">
      <dgm:prSet presAssocID="{2657EB20-0B38-48DD-9F8A-3B84F1B5043B}" presName="chevron6" presStyleLbl="alignNode1" presStyleIdx="12" presStyleCnt="21"/>
      <dgm:spPr/>
    </dgm:pt>
    <dgm:pt modelId="{5C263774-7E3E-4E59-B0CD-FFE17D79A634}" type="pres">
      <dgm:prSet presAssocID="{2657EB20-0B38-48DD-9F8A-3B84F1B5043B}" presName="chevron7" presStyleLbl="alignNode1" presStyleIdx="13" presStyleCnt="21"/>
      <dgm:spPr/>
    </dgm:pt>
    <dgm:pt modelId="{607B25DE-AF69-436D-BDC3-AB5C28222CB2}" type="pres">
      <dgm:prSet presAssocID="{2657EB20-0B38-48DD-9F8A-3B84F1B504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D4820DAC-CBBC-4531-BB5C-950A2C022E79}" type="pres">
      <dgm:prSet presAssocID="{F6D05062-DB85-4FC9-8CC1-78999591CA69}" presName="sibTrans" presStyleCnt="0"/>
      <dgm:spPr/>
    </dgm:pt>
    <dgm:pt modelId="{4D756413-F91F-451D-8D38-6C66E93E1AD8}" type="pres">
      <dgm:prSet presAssocID="{803F722D-6F3D-4FC8-B1B5-39C897B4181D}" presName="parenttextcomposite" presStyleCnt="0"/>
      <dgm:spPr/>
    </dgm:pt>
    <dgm:pt modelId="{D9A85663-956A-48D0-A6BD-2EBAC8814899}" type="pres">
      <dgm:prSet presAssocID="{803F722D-6F3D-4FC8-B1B5-39C897B4181D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9331952E-4951-462C-A2A1-BCB828B30481}" type="pres">
      <dgm:prSet presAssocID="{803F722D-6F3D-4FC8-B1B5-39C897B4181D}" presName="composite" presStyleCnt="0"/>
      <dgm:spPr/>
    </dgm:pt>
    <dgm:pt modelId="{DB645C09-6208-4386-9001-9CD540A90813}" type="pres">
      <dgm:prSet presAssocID="{803F722D-6F3D-4FC8-B1B5-39C897B4181D}" presName="chevron1" presStyleLbl="alignNode1" presStyleIdx="14" presStyleCnt="21"/>
      <dgm:spPr/>
    </dgm:pt>
    <dgm:pt modelId="{B26D945B-3809-4147-A979-D296007F112A}" type="pres">
      <dgm:prSet presAssocID="{803F722D-6F3D-4FC8-B1B5-39C897B4181D}" presName="chevron2" presStyleLbl="alignNode1" presStyleIdx="15" presStyleCnt="21"/>
      <dgm:spPr/>
    </dgm:pt>
    <dgm:pt modelId="{5B2E7275-9522-4A12-832F-FD9BE84C2F8B}" type="pres">
      <dgm:prSet presAssocID="{803F722D-6F3D-4FC8-B1B5-39C897B4181D}" presName="chevron3" presStyleLbl="alignNode1" presStyleIdx="16" presStyleCnt="21"/>
      <dgm:spPr/>
    </dgm:pt>
    <dgm:pt modelId="{79A7BC1D-1E51-4FBD-9B57-6BF9E183CD37}" type="pres">
      <dgm:prSet presAssocID="{803F722D-6F3D-4FC8-B1B5-39C897B4181D}" presName="chevron4" presStyleLbl="alignNode1" presStyleIdx="17" presStyleCnt="21"/>
      <dgm:spPr/>
    </dgm:pt>
    <dgm:pt modelId="{1316498E-D1D8-439C-9791-51C50A7288E4}" type="pres">
      <dgm:prSet presAssocID="{803F722D-6F3D-4FC8-B1B5-39C897B4181D}" presName="chevron5" presStyleLbl="alignNode1" presStyleIdx="18" presStyleCnt="21"/>
      <dgm:spPr/>
    </dgm:pt>
    <dgm:pt modelId="{E93153D3-81A2-4049-BE80-59175D634225}" type="pres">
      <dgm:prSet presAssocID="{803F722D-6F3D-4FC8-B1B5-39C897B4181D}" presName="chevron6" presStyleLbl="alignNode1" presStyleIdx="19" presStyleCnt="21"/>
      <dgm:spPr/>
    </dgm:pt>
    <dgm:pt modelId="{99F4846C-AED6-421A-8211-3BFDD516A59C}" type="pres">
      <dgm:prSet presAssocID="{803F722D-6F3D-4FC8-B1B5-39C897B4181D}" presName="chevron7" presStyleLbl="alignNode1" presStyleIdx="20" presStyleCnt="21"/>
      <dgm:spPr/>
    </dgm:pt>
    <dgm:pt modelId="{E2839EA8-42A0-42D1-9D67-6A1C5C6A781E}" type="pres">
      <dgm:prSet presAssocID="{803F722D-6F3D-4FC8-B1B5-39C897B4181D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9564B41A-421F-498D-9FF5-AC7D4E1D335D}" type="presOf" srcId="{53C14959-D684-449D-8E87-29848337B331}" destId="{DA8BAF0E-87D5-49A7-B092-35EA8B7D85AE}" srcOrd="0" destOrd="0" presId="urn:microsoft.com/office/officeart/2008/layout/VerticalAccentList"/>
    <dgm:cxn modelId="{ECDE983F-D85A-412F-B38C-1B38992CA65C}" srcId="{F29F80FF-967F-4FB1-B9A2-325177022A2B}" destId="{53C14959-D684-449D-8E87-29848337B331}" srcOrd="0" destOrd="0" parTransId="{DF4A3E57-F2D5-4800-83C7-7D9F4E9E321D}" sibTransId="{250132A5-16CB-4832-BAFE-25028CE2D5E6}"/>
    <dgm:cxn modelId="{5F166062-DEE0-4513-B8E0-8A1829B87692}" srcId="{803F722D-6F3D-4FC8-B1B5-39C897B4181D}" destId="{3A5296C4-4FD4-479C-844A-A38521EA416D}" srcOrd="0" destOrd="0" parTransId="{51B11C31-53CD-4B11-A754-3B7A33200EC9}" sibTransId="{A8AACD6F-47E0-47CE-94B8-6F32665D2176}"/>
    <dgm:cxn modelId="{D42BD043-5B47-4BAA-A9B2-50BD5478C225}" type="presOf" srcId="{2657EB20-0B38-48DD-9F8A-3B84F1B5043B}" destId="{02206E88-05BB-4A40-B3B2-2ABF21FE2563}" srcOrd="0" destOrd="0" presId="urn:microsoft.com/office/officeart/2008/layout/VerticalAccentList"/>
    <dgm:cxn modelId="{B4E2B64A-E8CF-4F45-8DB2-696AAB6AF782}" srcId="{2657EB20-0B38-48DD-9F8A-3B84F1B5043B}" destId="{3D9E226E-6C58-4144-8CD8-3CB25C5071C0}" srcOrd="0" destOrd="0" parTransId="{38BF9174-9085-4EF8-B074-F5144689A62D}" sibTransId="{E02FBA59-811B-4E72-87CA-D8ACA6B4A1D6}"/>
    <dgm:cxn modelId="{92C02F53-19DC-4984-BB34-FD1EA543CDF1}" type="presOf" srcId="{5FC58C48-C6CB-4805-BDC9-52F386714DDD}" destId="{DB7D27CB-3E68-42EB-8C07-63125D4B650C}" srcOrd="0" destOrd="0" presId="urn:microsoft.com/office/officeart/2008/layout/VerticalAccentList"/>
    <dgm:cxn modelId="{DD0E9576-5361-40D4-9021-056F98AA8B61}" type="presOf" srcId="{3D9E226E-6C58-4144-8CD8-3CB25C5071C0}" destId="{607B25DE-AF69-436D-BDC3-AB5C28222CB2}" srcOrd="0" destOrd="0" presId="urn:microsoft.com/office/officeart/2008/layout/VerticalAccentList"/>
    <dgm:cxn modelId="{32542896-FF17-43E6-98C3-0CB704C237A1}" type="presOf" srcId="{3A5296C4-4FD4-479C-844A-A38521EA416D}" destId="{E2839EA8-42A0-42D1-9D67-6A1C5C6A781E}" srcOrd="0" destOrd="0" presId="urn:microsoft.com/office/officeart/2008/layout/VerticalAccentList"/>
    <dgm:cxn modelId="{896E0CB4-47CE-42F3-A1A1-3F1F9F80C57C}" type="presOf" srcId="{F29F80FF-967F-4FB1-B9A2-325177022A2B}" destId="{29F20E66-7513-43B0-87D9-E70E80D04B17}" srcOrd="0" destOrd="0" presId="urn:microsoft.com/office/officeart/2008/layout/VerticalAccentList"/>
    <dgm:cxn modelId="{07B0E2C0-83D1-49AA-BD21-6458D8DEA58F}" srcId="{F29F80FF-967F-4FB1-B9A2-325177022A2B}" destId="{803F722D-6F3D-4FC8-B1B5-39C897B4181D}" srcOrd="2" destOrd="0" parTransId="{CF5A278E-A322-4CDF-8FF1-772495DA297F}" sibTransId="{B87493F0-0D27-4F92-AEE1-BA71463D9C3C}"/>
    <dgm:cxn modelId="{0EC71BD5-FBB8-4A46-830F-7A52F34BEC61}" srcId="{F29F80FF-967F-4FB1-B9A2-325177022A2B}" destId="{2657EB20-0B38-48DD-9F8A-3B84F1B5043B}" srcOrd="1" destOrd="0" parTransId="{F36150EC-4B13-489A-A1BD-9CC9D6BA6081}" sibTransId="{F6D05062-DB85-4FC9-8CC1-78999591CA69}"/>
    <dgm:cxn modelId="{649D5BDA-D14D-4F45-90B6-08D2534D5F9C}" srcId="{53C14959-D684-449D-8E87-29848337B331}" destId="{5FC58C48-C6CB-4805-BDC9-52F386714DDD}" srcOrd="0" destOrd="0" parTransId="{61032687-9A07-4512-AB23-97F02E9420DD}" sibTransId="{C441AEBB-23DA-4E56-80C7-A58192178F94}"/>
    <dgm:cxn modelId="{1985F8F7-A812-482A-BFB3-7D7C165CC98B}" type="presOf" srcId="{803F722D-6F3D-4FC8-B1B5-39C897B4181D}" destId="{D9A85663-956A-48D0-A6BD-2EBAC8814899}" srcOrd="0" destOrd="0" presId="urn:microsoft.com/office/officeart/2008/layout/VerticalAccentList"/>
    <dgm:cxn modelId="{6620758A-4855-47CA-B4CD-D3ADA1A76F4C}" type="presParOf" srcId="{29F20E66-7513-43B0-87D9-E70E80D04B17}" destId="{ACC213D4-F7CC-49CF-A2FC-5ECE192539A1}" srcOrd="0" destOrd="0" presId="urn:microsoft.com/office/officeart/2008/layout/VerticalAccentList"/>
    <dgm:cxn modelId="{416921DC-CA31-451E-8BB4-3B1003B3B729}" type="presParOf" srcId="{ACC213D4-F7CC-49CF-A2FC-5ECE192539A1}" destId="{DA8BAF0E-87D5-49A7-B092-35EA8B7D85AE}" srcOrd="0" destOrd="0" presId="urn:microsoft.com/office/officeart/2008/layout/VerticalAccentList"/>
    <dgm:cxn modelId="{329FAA1D-7DED-4DC8-B39B-64C9A3F2B5FE}" type="presParOf" srcId="{29F20E66-7513-43B0-87D9-E70E80D04B17}" destId="{38D2CAEC-5B50-45DA-866A-35F5E7E8F8FF}" srcOrd="1" destOrd="0" presId="urn:microsoft.com/office/officeart/2008/layout/VerticalAccentList"/>
    <dgm:cxn modelId="{6ACA5658-B7AE-4A2E-BC26-CA64E15F9AF1}" type="presParOf" srcId="{38D2CAEC-5B50-45DA-866A-35F5E7E8F8FF}" destId="{0923AB03-F63E-4E43-A6B1-24F8E0D91C24}" srcOrd="0" destOrd="0" presId="urn:microsoft.com/office/officeart/2008/layout/VerticalAccentList"/>
    <dgm:cxn modelId="{8813B1B1-1C67-4FC6-A633-F90FBD3A5F83}" type="presParOf" srcId="{38D2CAEC-5B50-45DA-866A-35F5E7E8F8FF}" destId="{731BF329-8521-487A-A1CB-759A41E6E9DD}" srcOrd="1" destOrd="0" presId="urn:microsoft.com/office/officeart/2008/layout/VerticalAccentList"/>
    <dgm:cxn modelId="{1825AD4F-AD86-406B-AF88-2A823F3AACA0}" type="presParOf" srcId="{38D2CAEC-5B50-45DA-866A-35F5E7E8F8FF}" destId="{78A146FC-F2EC-46E1-B4E6-450470F5698F}" srcOrd="2" destOrd="0" presId="urn:microsoft.com/office/officeart/2008/layout/VerticalAccentList"/>
    <dgm:cxn modelId="{D3AB3A7E-215B-4C04-A895-7CE115DAAA6D}" type="presParOf" srcId="{38D2CAEC-5B50-45DA-866A-35F5E7E8F8FF}" destId="{2BFCCCDE-A52C-48E7-A8F0-906AEEBD4652}" srcOrd="3" destOrd="0" presId="urn:microsoft.com/office/officeart/2008/layout/VerticalAccentList"/>
    <dgm:cxn modelId="{5930394C-123D-45B4-95DA-9A4FF7F87304}" type="presParOf" srcId="{38D2CAEC-5B50-45DA-866A-35F5E7E8F8FF}" destId="{EAA6C808-8F47-4030-ACF6-F86F891FFDFA}" srcOrd="4" destOrd="0" presId="urn:microsoft.com/office/officeart/2008/layout/VerticalAccentList"/>
    <dgm:cxn modelId="{204B8E39-F2C2-4017-80E5-F9CA79A36295}" type="presParOf" srcId="{38D2CAEC-5B50-45DA-866A-35F5E7E8F8FF}" destId="{6B9F8B50-E809-46B5-89F9-E083978E4B9A}" srcOrd="5" destOrd="0" presId="urn:microsoft.com/office/officeart/2008/layout/VerticalAccentList"/>
    <dgm:cxn modelId="{FFB36BC1-8245-4B83-9316-C1587E071B3C}" type="presParOf" srcId="{38D2CAEC-5B50-45DA-866A-35F5E7E8F8FF}" destId="{B8628900-C91C-4578-AE82-65A459FAE0C4}" srcOrd="6" destOrd="0" presId="urn:microsoft.com/office/officeart/2008/layout/VerticalAccentList"/>
    <dgm:cxn modelId="{9D10A40D-A9D7-4D3F-A104-6A307ADC1A34}" type="presParOf" srcId="{38D2CAEC-5B50-45DA-866A-35F5E7E8F8FF}" destId="{DB7D27CB-3E68-42EB-8C07-63125D4B650C}" srcOrd="7" destOrd="0" presId="urn:microsoft.com/office/officeart/2008/layout/VerticalAccentList"/>
    <dgm:cxn modelId="{1C1B8C09-5A44-4E37-9329-970025BE02FF}" type="presParOf" srcId="{29F20E66-7513-43B0-87D9-E70E80D04B17}" destId="{080EB490-D011-494F-8EDE-F936F7972921}" srcOrd="2" destOrd="0" presId="urn:microsoft.com/office/officeart/2008/layout/VerticalAccentList"/>
    <dgm:cxn modelId="{2DEDE365-BB8F-4628-BBEA-A3AEC11A5018}" type="presParOf" srcId="{29F20E66-7513-43B0-87D9-E70E80D04B17}" destId="{AA4BF543-FDBA-4D74-97F5-216E593D2175}" srcOrd="3" destOrd="0" presId="urn:microsoft.com/office/officeart/2008/layout/VerticalAccentList"/>
    <dgm:cxn modelId="{9A04ECF8-D646-4D11-A762-394690EFC0B9}" type="presParOf" srcId="{AA4BF543-FDBA-4D74-97F5-216E593D2175}" destId="{02206E88-05BB-4A40-B3B2-2ABF21FE2563}" srcOrd="0" destOrd="0" presId="urn:microsoft.com/office/officeart/2008/layout/VerticalAccentList"/>
    <dgm:cxn modelId="{D7E85BF6-2452-4FAB-B50D-C6033540BE85}" type="presParOf" srcId="{29F20E66-7513-43B0-87D9-E70E80D04B17}" destId="{A792CB21-2F7D-4F11-A315-63655B7934BF}" srcOrd="4" destOrd="0" presId="urn:microsoft.com/office/officeart/2008/layout/VerticalAccentList"/>
    <dgm:cxn modelId="{A2F3DD31-AED2-4ED1-A013-791301F13E8E}" type="presParOf" srcId="{A792CB21-2F7D-4F11-A315-63655B7934BF}" destId="{FBC213A3-48E4-4558-B3CC-1264E18D9131}" srcOrd="0" destOrd="0" presId="urn:microsoft.com/office/officeart/2008/layout/VerticalAccentList"/>
    <dgm:cxn modelId="{63A9341B-A164-43E8-9D7C-DAC5D45BFB31}" type="presParOf" srcId="{A792CB21-2F7D-4F11-A315-63655B7934BF}" destId="{BBF6397D-D140-4A7C-A737-C1FD269DACC1}" srcOrd="1" destOrd="0" presId="urn:microsoft.com/office/officeart/2008/layout/VerticalAccentList"/>
    <dgm:cxn modelId="{17AF8DD1-CA05-44FE-BF68-63AFC7051629}" type="presParOf" srcId="{A792CB21-2F7D-4F11-A315-63655B7934BF}" destId="{C553C53F-97B2-4D76-9BA5-FB2BEE51E41F}" srcOrd="2" destOrd="0" presId="urn:microsoft.com/office/officeart/2008/layout/VerticalAccentList"/>
    <dgm:cxn modelId="{0DE92CFA-D30B-451D-8922-DD9FA4F04780}" type="presParOf" srcId="{A792CB21-2F7D-4F11-A315-63655B7934BF}" destId="{F320101F-0D6E-46B0-85F9-9583473803D2}" srcOrd="3" destOrd="0" presId="urn:microsoft.com/office/officeart/2008/layout/VerticalAccentList"/>
    <dgm:cxn modelId="{E799565D-F624-48E4-8A7D-279D8B566A80}" type="presParOf" srcId="{A792CB21-2F7D-4F11-A315-63655B7934BF}" destId="{E791C522-5A2E-4985-967B-0144D30768C5}" srcOrd="4" destOrd="0" presId="urn:microsoft.com/office/officeart/2008/layout/VerticalAccentList"/>
    <dgm:cxn modelId="{BF28A71A-92D3-40CB-96A9-375316465515}" type="presParOf" srcId="{A792CB21-2F7D-4F11-A315-63655B7934BF}" destId="{9D3FA5E7-8E92-4ADF-9B08-5C13B144F638}" srcOrd="5" destOrd="0" presId="urn:microsoft.com/office/officeart/2008/layout/VerticalAccentList"/>
    <dgm:cxn modelId="{397FA61A-82B7-4E90-805C-FA1541A05E0F}" type="presParOf" srcId="{A792CB21-2F7D-4F11-A315-63655B7934BF}" destId="{5C263774-7E3E-4E59-B0CD-FFE17D79A634}" srcOrd="6" destOrd="0" presId="urn:microsoft.com/office/officeart/2008/layout/VerticalAccentList"/>
    <dgm:cxn modelId="{31364858-0414-4FF0-88C5-CF9AB6B87B08}" type="presParOf" srcId="{A792CB21-2F7D-4F11-A315-63655B7934BF}" destId="{607B25DE-AF69-436D-BDC3-AB5C28222CB2}" srcOrd="7" destOrd="0" presId="urn:microsoft.com/office/officeart/2008/layout/VerticalAccentList"/>
    <dgm:cxn modelId="{46205058-B287-4BE7-BEE5-C1A794A3FB43}" type="presParOf" srcId="{29F20E66-7513-43B0-87D9-E70E80D04B17}" destId="{D4820DAC-CBBC-4531-BB5C-950A2C022E79}" srcOrd="5" destOrd="0" presId="urn:microsoft.com/office/officeart/2008/layout/VerticalAccentList"/>
    <dgm:cxn modelId="{B4023BD8-2024-40C6-B4D8-6B7C616F9D9A}" type="presParOf" srcId="{29F20E66-7513-43B0-87D9-E70E80D04B17}" destId="{4D756413-F91F-451D-8D38-6C66E93E1AD8}" srcOrd="6" destOrd="0" presId="urn:microsoft.com/office/officeart/2008/layout/VerticalAccentList"/>
    <dgm:cxn modelId="{46BAC94F-6237-48BA-B46E-3557528EB5F5}" type="presParOf" srcId="{4D756413-F91F-451D-8D38-6C66E93E1AD8}" destId="{D9A85663-956A-48D0-A6BD-2EBAC8814899}" srcOrd="0" destOrd="0" presId="urn:microsoft.com/office/officeart/2008/layout/VerticalAccentList"/>
    <dgm:cxn modelId="{77CBE20A-5328-4E2D-B868-E5EA58222E88}" type="presParOf" srcId="{29F20E66-7513-43B0-87D9-E70E80D04B17}" destId="{9331952E-4951-462C-A2A1-BCB828B30481}" srcOrd="7" destOrd="0" presId="urn:microsoft.com/office/officeart/2008/layout/VerticalAccentList"/>
    <dgm:cxn modelId="{949A7D4E-A113-4061-B150-A4FCF2D03E97}" type="presParOf" srcId="{9331952E-4951-462C-A2A1-BCB828B30481}" destId="{DB645C09-6208-4386-9001-9CD540A90813}" srcOrd="0" destOrd="0" presId="urn:microsoft.com/office/officeart/2008/layout/VerticalAccentList"/>
    <dgm:cxn modelId="{85B8C515-49EE-4126-A057-927E42550904}" type="presParOf" srcId="{9331952E-4951-462C-A2A1-BCB828B30481}" destId="{B26D945B-3809-4147-A979-D296007F112A}" srcOrd="1" destOrd="0" presId="urn:microsoft.com/office/officeart/2008/layout/VerticalAccentList"/>
    <dgm:cxn modelId="{08FCDE91-423D-477F-8FB1-D8E40BED0684}" type="presParOf" srcId="{9331952E-4951-462C-A2A1-BCB828B30481}" destId="{5B2E7275-9522-4A12-832F-FD9BE84C2F8B}" srcOrd="2" destOrd="0" presId="urn:microsoft.com/office/officeart/2008/layout/VerticalAccentList"/>
    <dgm:cxn modelId="{55BA2BA0-69D0-4481-9B40-1CDC3830FA73}" type="presParOf" srcId="{9331952E-4951-462C-A2A1-BCB828B30481}" destId="{79A7BC1D-1E51-4FBD-9B57-6BF9E183CD37}" srcOrd="3" destOrd="0" presId="urn:microsoft.com/office/officeart/2008/layout/VerticalAccentList"/>
    <dgm:cxn modelId="{47EFFC63-6DCF-4069-B9F9-AFACBEF7C2FA}" type="presParOf" srcId="{9331952E-4951-462C-A2A1-BCB828B30481}" destId="{1316498E-D1D8-439C-9791-51C50A7288E4}" srcOrd="4" destOrd="0" presId="urn:microsoft.com/office/officeart/2008/layout/VerticalAccentList"/>
    <dgm:cxn modelId="{77A41854-4819-49A8-896D-949049D3BBF3}" type="presParOf" srcId="{9331952E-4951-462C-A2A1-BCB828B30481}" destId="{E93153D3-81A2-4049-BE80-59175D634225}" srcOrd="5" destOrd="0" presId="urn:microsoft.com/office/officeart/2008/layout/VerticalAccentList"/>
    <dgm:cxn modelId="{B50F3623-CE72-4823-AF90-96077ECF25FA}" type="presParOf" srcId="{9331952E-4951-462C-A2A1-BCB828B30481}" destId="{99F4846C-AED6-421A-8211-3BFDD516A59C}" srcOrd="6" destOrd="0" presId="urn:microsoft.com/office/officeart/2008/layout/VerticalAccentList"/>
    <dgm:cxn modelId="{C3E2ECA3-94AB-4803-9E27-6DAB760D77DD}" type="presParOf" srcId="{9331952E-4951-462C-A2A1-BCB828B30481}" destId="{E2839EA8-42A0-42D1-9D67-6A1C5C6A781E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BAF0E-87D5-49A7-B092-35EA8B7D85AE}">
      <dsp:nvSpPr>
        <dsp:cNvPr id="0" name=""/>
        <dsp:cNvSpPr/>
      </dsp:nvSpPr>
      <dsp:spPr>
        <a:xfrm>
          <a:off x="1237223" y="368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Enrich location</a:t>
          </a:r>
          <a:endParaRPr lang="en-US" sz="900" kern="1200" dirty="0"/>
        </a:p>
      </dsp:txBody>
      <dsp:txXfrm>
        <a:off x="1237223" y="368"/>
        <a:ext cx="1828208" cy="166200"/>
      </dsp:txXfrm>
    </dsp:sp>
    <dsp:sp modelId="{0923AB03-F63E-4E43-A6B1-24F8E0D91C24}">
      <dsp:nvSpPr>
        <dsp:cNvPr id="0" name=""/>
        <dsp:cNvSpPr/>
      </dsp:nvSpPr>
      <dsp:spPr>
        <a:xfrm>
          <a:off x="1237223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F329-8521-487A-A1CB-759A41E6E9DD}">
      <dsp:nvSpPr>
        <dsp:cNvPr id="0" name=""/>
        <dsp:cNvSpPr/>
      </dsp:nvSpPr>
      <dsp:spPr>
        <a:xfrm>
          <a:off x="1494188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80"/>
            <a:satOff val="-943"/>
            <a:lumOff val="-402"/>
            <a:alphaOff val="0"/>
          </a:schemeClr>
        </a:solidFill>
        <a:ln w="10795" cap="flat" cmpd="sng" algn="ctr">
          <a:solidFill>
            <a:schemeClr val="accent4">
              <a:hueOff val="435080"/>
              <a:satOff val="-943"/>
              <a:lumOff val="-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46FC-F2EC-46E1-B4E6-450470F5698F}">
      <dsp:nvSpPr>
        <dsp:cNvPr id="0" name=""/>
        <dsp:cNvSpPr/>
      </dsp:nvSpPr>
      <dsp:spPr>
        <a:xfrm>
          <a:off x="1751356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"/>
            <a:satOff val="-1886"/>
            <a:lumOff val="-804"/>
            <a:alphaOff val="0"/>
          </a:schemeClr>
        </a:solidFill>
        <a:ln w="10795" cap="flat" cmpd="sng" algn="ctr">
          <a:solidFill>
            <a:schemeClr val="accent4">
              <a:hueOff val="870159"/>
              <a:satOff val="-1886"/>
              <a:lumOff val="-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CCCDE-A52C-48E7-A8F0-906AEEBD4652}">
      <dsp:nvSpPr>
        <dsp:cNvPr id="0" name=""/>
        <dsp:cNvSpPr/>
      </dsp:nvSpPr>
      <dsp:spPr>
        <a:xfrm>
          <a:off x="2008321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305239"/>
            <a:satOff val="-2829"/>
            <a:lumOff val="-1206"/>
            <a:alphaOff val="0"/>
          </a:schemeClr>
        </a:solidFill>
        <a:ln w="10795" cap="flat" cmpd="sng" algn="ctr">
          <a:solidFill>
            <a:schemeClr val="accent4">
              <a:hueOff val="1305239"/>
              <a:satOff val="-2829"/>
              <a:lumOff val="-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C808-8F47-4030-ACF6-F86F891FFDFA}">
      <dsp:nvSpPr>
        <dsp:cNvPr id="0" name=""/>
        <dsp:cNvSpPr/>
      </dsp:nvSpPr>
      <dsp:spPr>
        <a:xfrm>
          <a:off x="2265489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1740319"/>
            <a:satOff val="-3771"/>
            <a:lumOff val="-1608"/>
            <a:alphaOff val="0"/>
          </a:schemeClr>
        </a:solidFill>
        <a:ln w="10795" cap="flat" cmpd="sng" algn="ctr">
          <a:solidFill>
            <a:schemeClr val="accent4">
              <a:hueOff val="1740319"/>
              <a:satOff val="-3771"/>
              <a:lumOff val="-16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F8B50-E809-46B5-89F9-E083978E4B9A}">
      <dsp:nvSpPr>
        <dsp:cNvPr id="0" name=""/>
        <dsp:cNvSpPr/>
      </dsp:nvSpPr>
      <dsp:spPr>
        <a:xfrm>
          <a:off x="2522454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175399"/>
            <a:satOff val="-4714"/>
            <a:lumOff val="-2010"/>
            <a:alphaOff val="0"/>
          </a:schemeClr>
        </a:solidFill>
        <a:ln w="10795" cap="flat" cmpd="sng" algn="ctr">
          <a:solidFill>
            <a:schemeClr val="accent4">
              <a:hueOff val="2175399"/>
              <a:satOff val="-4714"/>
              <a:lumOff val="-20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28900-C91C-4578-AE82-65A459FAE0C4}">
      <dsp:nvSpPr>
        <dsp:cNvPr id="0" name=""/>
        <dsp:cNvSpPr/>
      </dsp:nvSpPr>
      <dsp:spPr>
        <a:xfrm>
          <a:off x="2779622" y="166568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2610479"/>
            <a:satOff val="-5657"/>
            <a:lumOff val="-2412"/>
            <a:alphaOff val="0"/>
          </a:schemeClr>
        </a:solidFill>
        <a:ln w="10795" cap="flat" cmpd="sng" algn="ctr">
          <a:solidFill>
            <a:schemeClr val="accent4">
              <a:hueOff val="2610479"/>
              <a:satOff val="-5657"/>
              <a:lumOff val="-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D27CB-3E68-42EB-8C07-63125D4B650C}">
      <dsp:nvSpPr>
        <dsp:cNvPr id="0" name=""/>
        <dsp:cNvSpPr/>
      </dsp:nvSpPr>
      <dsp:spPr>
        <a:xfrm>
          <a:off x="1237223" y="200424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geo info </a:t>
          </a:r>
        </a:p>
      </dsp:txBody>
      <dsp:txXfrm>
        <a:off x="1237223" y="200424"/>
        <a:ext cx="1851975" cy="270845"/>
      </dsp:txXfrm>
    </dsp:sp>
    <dsp:sp modelId="{02206E88-05BB-4A40-B3B2-2ABF21FE2563}">
      <dsp:nvSpPr>
        <dsp:cNvPr id="0" name=""/>
        <dsp:cNvSpPr/>
      </dsp:nvSpPr>
      <dsp:spPr>
        <a:xfrm>
          <a:off x="1237223" y="519232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Impala</a:t>
          </a:r>
        </a:p>
      </dsp:txBody>
      <dsp:txXfrm>
        <a:off x="1237223" y="519232"/>
        <a:ext cx="1828208" cy="166200"/>
      </dsp:txXfrm>
    </dsp:sp>
    <dsp:sp modelId="{FBC213A3-48E4-4558-B3CC-1264E18D9131}">
      <dsp:nvSpPr>
        <dsp:cNvPr id="0" name=""/>
        <dsp:cNvSpPr/>
      </dsp:nvSpPr>
      <dsp:spPr>
        <a:xfrm>
          <a:off x="1237223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045558"/>
            <a:satOff val="-6600"/>
            <a:lumOff val="-2814"/>
            <a:alphaOff val="0"/>
          </a:schemeClr>
        </a:solidFill>
        <a:ln w="10795" cap="flat" cmpd="sng" algn="ctr">
          <a:solidFill>
            <a:schemeClr val="accent4">
              <a:hueOff val="3045558"/>
              <a:satOff val="-6600"/>
              <a:lumOff val="-2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397D-D140-4A7C-A737-C1FD269DACC1}">
      <dsp:nvSpPr>
        <dsp:cNvPr id="0" name=""/>
        <dsp:cNvSpPr/>
      </dsp:nvSpPr>
      <dsp:spPr>
        <a:xfrm>
          <a:off x="1494188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480638"/>
            <a:satOff val="-7543"/>
            <a:lumOff val="-3216"/>
            <a:alphaOff val="0"/>
          </a:schemeClr>
        </a:solidFill>
        <a:ln w="10795" cap="flat" cmpd="sng" algn="ctr">
          <a:solidFill>
            <a:schemeClr val="accent4">
              <a:hueOff val="3480638"/>
              <a:satOff val="-7543"/>
              <a:lumOff val="-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53F-97B2-4D76-9BA5-FB2BEE51E41F}">
      <dsp:nvSpPr>
        <dsp:cNvPr id="0" name=""/>
        <dsp:cNvSpPr/>
      </dsp:nvSpPr>
      <dsp:spPr>
        <a:xfrm>
          <a:off x="1751356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3915718"/>
            <a:satOff val="-8486"/>
            <a:lumOff val="-3618"/>
            <a:alphaOff val="0"/>
          </a:schemeClr>
        </a:solidFill>
        <a:ln w="10795" cap="flat" cmpd="sng" algn="ctr">
          <a:solidFill>
            <a:schemeClr val="accent4">
              <a:hueOff val="3915718"/>
              <a:satOff val="-8486"/>
              <a:lumOff val="-3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101F-0D6E-46B0-85F9-9583473803D2}">
      <dsp:nvSpPr>
        <dsp:cNvPr id="0" name=""/>
        <dsp:cNvSpPr/>
      </dsp:nvSpPr>
      <dsp:spPr>
        <a:xfrm>
          <a:off x="2008321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350797"/>
            <a:satOff val="-9429"/>
            <a:lumOff val="-402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522-5A2E-4985-967B-0144D30768C5}">
      <dsp:nvSpPr>
        <dsp:cNvPr id="0" name=""/>
        <dsp:cNvSpPr/>
      </dsp:nvSpPr>
      <dsp:spPr>
        <a:xfrm>
          <a:off x="2265489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4785877"/>
            <a:satOff val="-10371"/>
            <a:lumOff val="-4422"/>
            <a:alphaOff val="0"/>
          </a:schemeClr>
        </a:solidFill>
        <a:ln w="10795" cap="flat" cmpd="sng" algn="ctr">
          <a:solidFill>
            <a:schemeClr val="accent4">
              <a:hueOff val="4785877"/>
              <a:satOff val="-10371"/>
              <a:lumOff val="-4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A5E7-8E92-4ADF-9B08-5C13B144F638}">
      <dsp:nvSpPr>
        <dsp:cNvPr id="0" name=""/>
        <dsp:cNvSpPr/>
      </dsp:nvSpPr>
      <dsp:spPr>
        <a:xfrm>
          <a:off x="2522454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220957"/>
            <a:satOff val="-11314"/>
            <a:lumOff val="-4824"/>
            <a:alphaOff val="0"/>
          </a:schemeClr>
        </a:solidFill>
        <a:ln w="10795" cap="flat" cmpd="sng" algn="ctr">
          <a:solidFill>
            <a:schemeClr val="accent4">
              <a:hueOff val="5220957"/>
              <a:satOff val="-11314"/>
              <a:lumOff val="-4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3774-7E3E-4E59-B0CD-FFE17D79A634}">
      <dsp:nvSpPr>
        <dsp:cNvPr id="0" name=""/>
        <dsp:cNvSpPr/>
      </dsp:nvSpPr>
      <dsp:spPr>
        <a:xfrm>
          <a:off x="2779622" y="685432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5656036"/>
            <a:satOff val="-12257"/>
            <a:lumOff val="-5226"/>
            <a:alphaOff val="0"/>
          </a:schemeClr>
        </a:solidFill>
        <a:ln w="10795" cap="flat" cmpd="sng" algn="ctr">
          <a:solidFill>
            <a:schemeClr val="accent4">
              <a:hueOff val="5656036"/>
              <a:satOff val="-12257"/>
              <a:lumOff val="-52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25DE-AF69-436D-BDC3-AB5C28222CB2}">
      <dsp:nvSpPr>
        <dsp:cNvPr id="0" name=""/>
        <dsp:cNvSpPr/>
      </dsp:nvSpPr>
      <dsp:spPr>
        <a:xfrm>
          <a:off x="1237223" y="719288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4350797"/>
              <a:satOff val="-9429"/>
              <a:lumOff val="-4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Append to tables</a:t>
          </a:r>
        </a:p>
      </dsp:txBody>
      <dsp:txXfrm>
        <a:off x="1237223" y="719288"/>
        <a:ext cx="1851975" cy="270845"/>
      </dsp:txXfrm>
    </dsp:sp>
    <dsp:sp modelId="{D9A85663-956A-48D0-A6BD-2EBAC8814899}">
      <dsp:nvSpPr>
        <dsp:cNvPr id="0" name=""/>
        <dsp:cNvSpPr/>
      </dsp:nvSpPr>
      <dsp:spPr>
        <a:xfrm>
          <a:off x="1237223" y="1038095"/>
          <a:ext cx="1828208" cy="1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Archive</a:t>
          </a:r>
        </a:p>
      </dsp:txBody>
      <dsp:txXfrm>
        <a:off x="1237223" y="1038095"/>
        <a:ext cx="1828208" cy="166200"/>
      </dsp:txXfrm>
    </dsp:sp>
    <dsp:sp modelId="{DB645C09-6208-4386-9001-9CD540A90813}">
      <dsp:nvSpPr>
        <dsp:cNvPr id="0" name=""/>
        <dsp:cNvSpPr/>
      </dsp:nvSpPr>
      <dsp:spPr>
        <a:xfrm>
          <a:off x="1237223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091116"/>
            <a:satOff val="-13200"/>
            <a:lumOff val="-5628"/>
            <a:alphaOff val="0"/>
          </a:schemeClr>
        </a:solidFill>
        <a:ln w="10795" cap="flat" cmpd="sng" algn="ctr">
          <a:solidFill>
            <a:schemeClr val="accent4">
              <a:hueOff val="6091116"/>
              <a:satOff val="-13200"/>
              <a:lumOff val="-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D945B-3809-4147-A979-D296007F112A}">
      <dsp:nvSpPr>
        <dsp:cNvPr id="0" name=""/>
        <dsp:cNvSpPr/>
      </dsp:nvSpPr>
      <dsp:spPr>
        <a:xfrm>
          <a:off x="1494188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526196"/>
            <a:satOff val="-14143"/>
            <a:lumOff val="-6030"/>
            <a:alphaOff val="0"/>
          </a:schemeClr>
        </a:solidFill>
        <a:ln w="10795" cap="flat" cmpd="sng" algn="ctr">
          <a:solidFill>
            <a:schemeClr val="accent4">
              <a:hueOff val="6526196"/>
              <a:satOff val="-14143"/>
              <a:lumOff val="-6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E7275-9522-4A12-832F-FD9BE84C2F8B}">
      <dsp:nvSpPr>
        <dsp:cNvPr id="0" name=""/>
        <dsp:cNvSpPr/>
      </dsp:nvSpPr>
      <dsp:spPr>
        <a:xfrm>
          <a:off x="1751356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6961276"/>
            <a:satOff val="-15086"/>
            <a:lumOff val="-6432"/>
            <a:alphaOff val="0"/>
          </a:schemeClr>
        </a:solidFill>
        <a:ln w="10795" cap="flat" cmpd="sng" algn="ctr">
          <a:solidFill>
            <a:schemeClr val="accent4">
              <a:hueOff val="6961276"/>
              <a:satOff val="-15086"/>
              <a:lumOff val="-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7BC1D-1E51-4FBD-9B57-6BF9E183CD37}">
      <dsp:nvSpPr>
        <dsp:cNvPr id="0" name=""/>
        <dsp:cNvSpPr/>
      </dsp:nvSpPr>
      <dsp:spPr>
        <a:xfrm>
          <a:off x="2008321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396356"/>
            <a:satOff val="-16028"/>
            <a:lumOff val="-6834"/>
            <a:alphaOff val="0"/>
          </a:schemeClr>
        </a:solidFill>
        <a:ln w="10795" cap="flat" cmpd="sng" algn="ctr">
          <a:solidFill>
            <a:schemeClr val="accent4">
              <a:hueOff val="7396356"/>
              <a:satOff val="-16028"/>
              <a:lumOff val="-68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6498E-D1D8-439C-9791-51C50A7288E4}">
      <dsp:nvSpPr>
        <dsp:cNvPr id="0" name=""/>
        <dsp:cNvSpPr/>
      </dsp:nvSpPr>
      <dsp:spPr>
        <a:xfrm>
          <a:off x="2265489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7831436"/>
            <a:satOff val="-16971"/>
            <a:lumOff val="-7236"/>
            <a:alphaOff val="0"/>
          </a:schemeClr>
        </a:solidFill>
        <a:ln w="10795" cap="flat" cmpd="sng" algn="ctr">
          <a:solidFill>
            <a:schemeClr val="accent4">
              <a:hueOff val="7831436"/>
              <a:satOff val="-16971"/>
              <a:lumOff val="-7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153D3-81A2-4049-BE80-59175D634225}">
      <dsp:nvSpPr>
        <dsp:cNvPr id="0" name=""/>
        <dsp:cNvSpPr/>
      </dsp:nvSpPr>
      <dsp:spPr>
        <a:xfrm>
          <a:off x="2522454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266515"/>
            <a:satOff val="-17914"/>
            <a:lumOff val="-7638"/>
            <a:alphaOff val="0"/>
          </a:schemeClr>
        </a:solidFill>
        <a:ln w="10795" cap="flat" cmpd="sng" algn="ctr">
          <a:solidFill>
            <a:schemeClr val="accent4">
              <a:hueOff val="8266515"/>
              <a:satOff val="-17914"/>
              <a:lumOff val="-7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4846C-AED6-421A-8211-3BFDD516A59C}">
      <dsp:nvSpPr>
        <dsp:cNvPr id="0" name=""/>
        <dsp:cNvSpPr/>
      </dsp:nvSpPr>
      <dsp:spPr>
        <a:xfrm>
          <a:off x="2779622" y="1204296"/>
          <a:ext cx="427800" cy="338557"/>
        </a:xfrm>
        <a:prstGeom prst="chevron">
          <a:avLst>
            <a:gd name="adj" fmla="val 70610"/>
          </a:avLst>
        </a:prstGeom>
        <a:solidFill>
          <a:schemeClr val="accent4">
            <a:hueOff val="8701595"/>
            <a:satOff val="-18857"/>
            <a:lumOff val="-804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39EA8-42A0-42D1-9D67-6A1C5C6A781E}">
      <dsp:nvSpPr>
        <dsp:cNvPr id="0" name=""/>
        <dsp:cNvSpPr/>
      </dsp:nvSpPr>
      <dsp:spPr>
        <a:xfrm>
          <a:off x="1237223" y="1238152"/>
          <a:ext cx="1851975" cy="270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8701595"/>
              <a:satOff val="-18857"/>
              <a:lumOff val="-8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Parquet backup</a:t>
          </a:r>
        </a:p>
      </dsp:txBody>
      <dsp:txXfrm>
        <a:off x="1237223" y="1238152"/>
        <a:ext cx="1851975" cy="270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12881-1937-4923-8B5F-435D0D927EBF}" type="datetimeFigureOut">
              <a:rPr lang="en-US" smtClean="0"/>
              <a:t>16/01/2020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A74E-2B22-4B0D-A639-F1805B27C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requires space more than 10 times of same data saved in </a:t>
            </a:r>
            <a:r>
              <a:rPr lang="en-US" dirty="0" err="1"/>
              <a:t>paruqet</a:t>
            </a:r>
            <a:r>
              <a:rPr lang="en-US" dirty="0"/>
              <a:t> format</a:t>
            </a:r>
          </a:p>
          <a:p>
            <a:r>
              <a:rPr lang="en-US" dirty="0"/>
              <a:t>Spark Structured Streaming and Bool values:</a:t>
            </a:r>
            <a:br>
              <a:rPr lang="en-US" dirty="0"/>
            </a:br>
            <a:r>
              <a:rPr lang="en-US" dirty="0"/>
              <a:t>in python bool is True / False, in Spark Types, </a:t>
            </a:r>
            <a:r>
              <a:rPr lang="en-US" dirty="0" err="1"/>
              <a:t>boolean</a:t>
            </a:r>
            <a:r>
              <a:rPr lang="en-US" dirty="0"/>
              <a:t> is 0 / 1</a:t>
            </a:r>
          </a:p>
          <a:p>
            <a:r>
              <a:rPr lang="en-US" dirty="0"/>
              <a:t>It probably would be smarter to send each state vector </a:t>
            </a:r>
            <a:r>
              <a:rPr lang="en-US" dirty="0" err="1"/>
              <a:t>sas</a:t>
            </a:r>
            <a:r>
              <a:rPr lang="en-US" dirty="0"/>
              <a:t> a </a:t>
            </a:r>
            <a:r>
              <a:rPr lang="en-US" dirty="0" err="1"/>
              <a:t>seperate</a:t>
            </a:r>
            <a:r>
              <a:rPr lang="en-US" dirty="0"/>
              <a:t> message and not all together in the list each cycle. Because later when it is turned into a dataframe it's harder to turn it back into array of json's again and send the entire batch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AA74E-2B22-4B0D-A639-F1805B27C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BE7E58-88E5-4540-911D-15CC8FCE46E1}" type="datetimeFigureOut">
              <a:rPr lang="en-US" smtClean="0"/>
              <a:t>15/01/2020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35AE462-D76B-4DEA-90CB-FAFC1EA2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ivgeni/NayaDE-Final-Project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sky-network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CF68A3-4510-4C32-AC6F-E4B9C0CB1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AF301A-1C4C-4B57-9C60-24D773C6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073"/>
            <a:ext cx="12192000" cy="37538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2F64B1-02A1-4AE2-99EB-DF9154606833}"/>
              </a:ext>
            </a:extLst>
          </p:cNvPr>
          <p:cNvSpPr txBox="1"/>
          <p:nvPr/>
        </p:nvSpPr>
        <p:spPr>
          <a:xfrm>
            <a:off x="8420100" y="5345252"/>
            <a:ext cx="368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איל הרשקוביץ</a:t>
            </a: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יבגני ליבשיץ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44DA4-7CA4-434F-B6DB-0E447C8B2D91}"/>
              </a:ext>
            </a:extLst>
          </p:cNvPr>
          <p:cNvSpPr txBox="1"/>
          <p:nvPr/>
        </p:nvSpPr>
        <p:spPr>
          <a:xfrm>
            <a:off x="7334250" y="1024579"/>
            <a:ext cx="4768850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https://github.com/livgeni/NayaDE-Final-Project.git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5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4E47-E6DF-440F-B89E-071CE946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השאלה העסקית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76F0-2E4E-46F1-B66E-ED151E8E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איסוף מידע על תנועות טיסות בינלאומיות</a:t>
            </a:r>
          </a:p>
          <a:p>
            <a:pPr algn="r" rtl="1"/>
            <a:r>
              <a:rPr lang="he-IL" dirty="0"/>
              <a:t>שמירת המידע לטובת ניתוחים עתידיים</a:t>
            </a:r>
          </a:p>
          <a:p>
            <a:pPr algn="r" rtl="1"/>
            <a:r>
              <a:rPr lang="he-IL" dirty="0"/>
              <a:t>הנגשת המידע לניתוחים מיידים, ב </a:t>
            </a:r>
            <a:r>
              <a:rPr lang="en-US" dirty="0"/>
              <a:t>Impala</a:t>
            </a:r>
            <a:r>
              <a:rPr lang="he-IL" dirty="0"/>
              <a:t>, ברמה יומית / שעתית</a:t>
            </a:r>
          </a:p>
          <a:p>
            <a:pPr algn="r" rtl="1"/>
            <a:r>
              <a:rPr lang="he-IL" dirty="0"/>
              <a:t>העשרת המידע הגיאוגרפי, במידע לגבי אזור הטיסה: ארץ / עיר</a:t>
            </a:r>
          </a:p>
          <a:p>
            <a:pPr algn="r" rtl="1"/>
            <a:r>
              <a:rPr lang="he-IL" dirty="0"/>
              <a:t>הצגת מסלולים ומפות חום</a:t>
            </a:r>
          </a:p>
          <a:p>
            <a:pPr algn="r" rtl="1"/>
            <a:r>
              <a:rPr lang="he-IL" dirty="0"/>
              <a:t>מתן התראות על חריגות:</a:t>
            </a:r>
          </a:p>
          <a:p>
            <a:pPr lvl="1" algn="r" rtl="1"/>
            <a:r>
              <a:rPr lang="he-IL" dirty="0"/>
              <a:t>זע"ט בעייתי</a:t>
            </a:r>
          </a:p>
          <a:p>
            <a:pPr lvl="1" algn="r" rtl="1"/>
            <a:r>
              <a:rPr lang="he-IL" dirty="0"/>
              <a:t>טיסה שחודרת למרחב של מדינה מסוימת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/>
              <a:t>תיאור הדאטה</a:t>
            </a:r>
            <a:endParaRPr lang="en-US" b="1" dirty="0"/>
          </a:p>
        </p:txBody>
      </p:sp>
      <p:sp>
        <p:nvSpPr>
          <p:cNvPr id="5" name="Content Placeholder 6"/>
          <p:cNvSpPr>
            <a:spLocks noGrp="1"/>
          </p:cNvSpPr>
          <p:nvPr>
            <p:ph sz="half" idx="1"/>
          </p:nvPr>
        </p:nvSpPr>
        <p:spPr>
          <a:xfrm>
            <a:off x="3581400" y="1645433"/>
            <a:ext cx="3761232" cy="356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icao24 - Mode-s Unique identifier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callsign</a:t>
            </a:r>
            <a:r>
              <a:rPr lang="en-US" sz="1800" dirty="0"/>
              <a:t> - Identifies a specific flight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longitude</a:t>
            </a:r>
            <a:r>
              <a:rPr lang="en-US" sz="1800" dirty="0"/>
              <a:t> - WGS-84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latitude</a:t>
            </a:r>
            <a:r>
              <a:rPr lang="en-US" sz="1800" dirty="0"/>
              <a:t> - WGS-84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geo_altitude</a:t>
            </a:r>
            <a:r>
              <a:rPr lang="en-US" sz="1800" dirty="0"/>
              <a:t> - AGL in meters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baro_altitude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800" dirty="0"/>
              <a:t>- ASL in meters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squawk</a:t>
            </a:r>
            <a:r>
              <a:rPr lang="en-US" sz="1800" dirty="0"/>
              <a:t> - transponder code</a:t>
            </a:r>
          </a:p>
          <a:p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on_ground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/>
              <a:t>– true / false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velocity</a:t>
            </a:r>
            <a:r>
              <a:rPr lang="en-US" sz="1800" dirty="0"/>
              <a:t> - over ground in m/s.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08A7-7F9C-4BE3-A10E-2051315C0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868680"/>
            <a:ext cx="3928872" cy="512064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מיקומי מטוסים בעולם ע"ב רשת מקלטים ציבורית</a:t>
            </a:r>
          </a:p>
          <a:p>
            <a:pPr algn="r" rtl="1"/>
            <a:r>
              <a:rPr lang="he-IL" dirty="0"/>
              <a:t>שימוש ב </a:t>
            </a:r>
            <a:r>
              <a:rPr lang="en-GB" dirty="0"/>
              <a:t>python API</a:t>
            </a:r>
            <a:r>
              <a:rPr lang="he-IL" dirty="0"/>
              <a:t> קיים של האתר</a:t>
            </a:r>
          </a:p>
          <a:p>
            <a:pPr algn="r" rtl="1"/>
            <a:r>
              <a:rPr lang="he-IL" dirty="0"/>
              <a:t>פעם ב-10 שניות מקבלים רשימת כלל המיקומים (~6000)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&quot;No&quot; Symbol 1024"/>
          <p:cNvSpPr/>
          <p:nvPr/>
        </p:nvSpPr>
        <p:spPr>
          <a:xfrm>
            <a:off x="7007656" y="385837"/>
            <a:ext cx="586237" cy="396430"/>
          </a:xfrm>
          <a:prstGeom prst="noSmoking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8963358" y="3427456"/>
            <a:ext cx="2277207" cy="3331078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Hadoop HDFS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90029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#1: real-time-states0</a:t>
            </a:r>
          </a:p>
        </p:txBody>
      </p:sp>
      <p:cxnSp>
        <p:nvCxnSpPr>
          <p:cNvPr id="18" name="Straight Arrow Connector 17"/>
          <p:cNvCxnSpPr>
            <a:stCxn id="19" idx="0"/>
            <a:endCxn id="21" idx="1"/>
          </p:cNvCxnSpPr>
          <p:nvPr/>
        </p:nvCxnSpPr>
        <p:spPr>
          <a:xfrm flipV="1">
            <a:off x="1298102" y="2259767"/>
            <a:ext cx="473873" cy="119092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102472" y="3450694"/>
            <a:ext cx="1670539" cy="781490"/>
            <a:chOff x="1037491" y="3110724"/>
            <a:chExt cx="1670539" cy="781490"/>
          </a:xfrm>
        </p:grpSpPr>
        <p:sp>
          <p:nvSpPr>
            <p:cNvPr id="11" name="Flowchart: Predefined Process 10"/>
            <p:cNvSpPr/>
            <p:nvPr/>
          </p:nvSpPr>
          <p:spPr>
            <a:xfrm>
              <a:off x="1037491" y="3114092"/>
              <a:ext cx="1670539" cy="778122"/>
            </a:xfrm>
            <a:prstGeom prst="flowChartPredefined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37492" y="3110724"/>
              <a:ext cx="391258" cy="7781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 err="1"/>
                <a:t>OpenskyApi</a:t>
              </a:r>
              <a:r>
                <a:rPr lang="en-US" sz="1100" dirty="0"/>
                <a:t> generator</a:t>
              </a:r>
            </a:p>
          </p:txBody>
        </p:sp>
      </p:grpSp>
      <p:sp>
        <p:nvSpPr>
          <p:cNvPr id="21" name="Cloud 20"/>
          <p:cNvSpPr/>
          <p:nvPr/>
        </p:nvSpPr>
        <p:spPr>
          <a:xfrm>
            <a:off x="394702" y="1260979"/>
            <a:ext cx="2754546" cy="99985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https://opensky-network.org/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90" y="2628930"/>
            <a:ext cx="2663842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OpenSkyApi.get_states</a:t>
            </a:r>
            <a:r>
              <a:rPr lang="en-US" dirty="0"/>
              <a:t>()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9408556" y="4429130"/>
            <a:ext cx="1524000" cy="100094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Raw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9408556" y="5623123"/>
            <a:ext cx="1524000" cy="43649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Impala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486525" y="5925943"/>
            <a:ext cx="2922031" cy="16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/>
          <p:cNvSpPr/>
          <p:nvPr/>
        </p:nvSpPr>
        <p:spPr>
          <a:xfrm>
            <a:off x="8954718" y="816633"/>
            <a:ext cx="2277207" cy="1186984"/>
          </a:xfrm>
          <a:prstGeom prst="flowChartMagneticDisk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MySQL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1417721376"/>
              </p:ext>
            </p:extLst>
          </p:nvPr>
        </p:nvGraphicFramePr>
        <p:xfrm>
          <a:off x="3149248" y="5103337"/>
          <a:ext cx="4444647" cy="154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Rectangle 55"/>
          <p:cNvSpPr/>
          <p:nvPr/>
        </p:nvSpPr>
        <p:spPr>
          <a:xfrm>
            <a:off x="6506535" y="876280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Alerts - RT</a:t>
            </a:r>
          </a:p>
        </p:txBody>
      </p:sp>
      <p:cxnSp>
        <p:nvCxnSpPr>
          <p:cNvPr id="57" name="Straight Arrow Connector 56"/>
          <p:cNvCxnSpPr>
            <a:cxnSpLocks/>
            <a:stCxn id="7" idx="0"/>
            <a:endCxn id="56" idx="1"/>
          </p:cNvCxnSpPr>
          <p:nvPr/>
        </p:nvCxnSpPr>
        <p:spPr>
          <a:xfrm flipV="1">
            <a:off x="4220435" y="1082899"/>
            <a:ext cx="2286100" cy="10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6" idx="3"/>
            <a:endCxn id="46" idx="2"/>
          </p:cNvCxnSpPr>
          <p:nvPr/>
        </p:nvCxnSpPr>
        <p:spPr>
          <a:xfrm>
            <a:off x="8238960" y="1082899"/>
            <a:ext cx="715758" cy="32722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Flowchart: Predefined Process 66"/>
          <p:cNvSpPr/>
          <p:nvPr/>
        </p:nvSpPr>
        <p:spPr>
          <a:xfrm>
            <a:off x="9106520" y="2281710"/>
            <a:ext cx="1996751" cy="468356"/>
          </a:xfrm>
          <a:prstGeom prst="flowChartPredefinedProcess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TelegramBot</a:t>
            </a:r>
            <a:endParaRPr lang="en-US" dirty="0"/>
          </a:p>
        </p:txBody>
      </p:sp>
      <p:cxnSp>
        <p:nvCxnSpPr>
          <p:cNvPr id="68" name="Straight Arrow Connector 67"/>
          <p:cNvCxnSpPr>
            <a:cxnSpLocks/>
            <a:stCxn id="56" idx="3"/>
            <a:endCxn id="67" idx="1"/>
          </p:cNvCxnSpPr>
          <p:nvPr/>
        </p:nvCxnSpPr>
        <p:spPr>
          <a:xfrm>
            <a:off x="8238960" y="1082899"/>
            <a:ext cx="867560" cy="14329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1" idx="3"/>
            <a:endCxn id="7" idx="2"/>
          </p:cNvCxnSpPr>
          <p:nvPr/>
        </p:nvCxnSpPr>
        <p:spPr>
          <a:xfrm flipV="1">
            <a:off x="2773011" y="2587820"/>
            <a:ext cx="1127279" cy="125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0504669" y="4684050"/>
            <a:ext cx="387928" cy="67239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ultidocument 60"/>
          <p:cNvSpPr/>
          <p:nvPr/>
        </p:nvSpPr>
        <p:spPr>
          <a:xfrm>
            <a:off x="9408556" y="6168831"/>
            <a:ext cx="1524000" cy="502445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Parquet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86525" y="6530810"/>
            <a:ext cx="29220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</p:cNvCxnSpPr>
          <p:nvPr/>
        </p:nvCxnSpPr>
        <p:spPr>
          <a:xfrm rot="16200000" flipH="1">
            <a:off x="5312900" y="857026"/>
            <a:ext cx="638902" cy="73892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triped Right Arrow 96"/>
          <p:cNvSpPr/>
          <p:nvPr/>
        </p:nvSpPr>
        <p:spPr>
          <a:xfrm rot="5400000">
            <a:off x="3678765" y="3789267"/>
            <a:ext cx="1578862" cy="91353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Structured Streaming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72F1AC-F96B-460C-AC96-87C6E28096CC}"/>
              </a:ext>
            </a:extLst>
          </p:cNvPr>
          <p:cNvGrpSpPr/>
          <p:nvPr/>
        </p:nvGrpSpPr>
        <p:grpSpPr>
          <a:xfrm>
            <a:off x="8346890" y="5308264"/>
            <a:ext cx="1415097" cy="639514"/>
            <a:chOff x="8346890" y="5308264"/>
            <a:chExt cx="1415097" cy="639514"/>
          </a:xfrm>
        </p:grpSpPr>
        <p:sp>
          <p:nvSpPr>
            <p:cNvPr id="118" name="Circular Arrow 117"/>
            <p:cNvSpPr/>
            <p:nvPr/>
          </p:nvSpPr>
          <p:spPr>
            <a:xfrm rot="17738501">
              <a:off x="9130954" y="5316744"/>
              <a:ext cx="484816" cy="777251"/>
            </a:xfrm>
            <a:prstGeom prst="circularArrow">
              <a:avLst>
                <a:gd name="adj1" fmla="val 0"/>
                <a:gd name="adj2" fmla="val 1142319"/>
                <a:gd name="adj3" fmla="val 1626194"/>
                <a:gd name="adj4" fmla="val 10800000"/>
                <a:gd name="adj5" fmla="val 1250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346890" y="5308264"/>
              <a:ext cx="90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Drop last hour/day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CD394B-1F08-4A4D-9C36-79A240BF3680}"/>
              </a:ext>
            </a:extLst>
          </p:cNvPr>
          <p:cNvGrpSpPr/>
          <p:nvPr/>
        </p:nvGrpSpPr>
        <p:grpSpPr>
          <a:xfrm>
            <a:off x="10987216" y="5340881"/>
            <a:ext cx="1299366" cy="1291823"/>
            <a:chOff x="10987216" y="5340881"/>
            <a:chExt cx="1299366" cy="1291823"/>
          </a:xfrm>
        </p:grpSpPr>
        <p:sp>
          <p:nvSpPr>
            <p:cNvPr id="102" name="Right Brace 101"/>
            <p:cNvSpPr/>
            <p:nvPr/>
          </p:nvSpPr>
          <p:spPr>
            <a:xfrm>
              <a:off x="10987216" y="6143596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307376" y="6223033"/>
              <a:ext cx="955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 hour</a:t>
              </a:r>
            </a:p>
          </p:txBody>
        </p:sp>
        <p:sp>
          <p:nvSpPr>
            <p:cNvPr id="106" name="Right Brace 105"/>
            <p:cNvSpPr/>
            <p:nvPr/>
          </p:nvSpPr>
          <p:spPr>
            <a:xfrm>
              <a:off x="11011024" y="5567338"/>
              <a:ext cx="244709" cy="489108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31184" y="5646775"/>
              <a:ext cx="955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By</a:t>
              </a:r>
            </a:p>
            <a:p>
              <a:r>
                <a:rPr lang="en-US" sz="1400" dirty="0"/>
                <a:t>hour/day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1198915" y="5340881"/>
              <a:ext cx="1029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/>
                <a:t>Partitions 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2975AE-0A4C-4550-BA24-7C8D9F860747}"/>
              </a:ext>
            </a:extLst>
          </p:cNvPr>
          <p:cNvGrpSpPr/>
          <p:nvPr/>
        </p:nvGrpSpPr>
        <p:grpSpPr>
          <a:xfrm>
            <a:off x="28654" y="5581626"/>
            <a:ext cx="1972215" cy="1176907"/>
            <a:chOff x="28654" y="5581626"/>
            <a:chExt cx="1972215" cy="1176907"/>
          </a:xfrm>
        </p:grpSpPr>
        <p:sp>
          <p:nvSpPr>
            <p:cNvPr id="2" name="Rounded Rectangle 1"/>
            <p:cNvSpPr/>
            <p:nvPr/>
          </p:nvSpPr>
          <p:spPr>
            <a:xfrm>
              <a:off x="28654" y="6342643"/>
              <a:ext cx="1148797" cy="4158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Logger</a:t>
              </a:r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H="1">
              <a:off x="1325790" y="6617699"/>
              <a:ext cx="629555" cy="99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1307457" y="6308761"/>
              <a:ext cx="693412" cy="129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1275528" y="5994113"/>
              <a:ext cx="598268" cy="310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1197060" y="5749292"/>
              <a:ext cx="469862" cy="469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1063814" y="5624824"/>
              <a:ext cx="196546" cy="530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916796" y="5581626"/>
              <a:ext cx="13716" cy="5390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/>
          <p:cNvSpPr txBox="1">
            <a:spLocks/>
          </p:cNvSpPr>
          <p:nvPr/>
        </p:nvSpPr>
        <p:spPr>
          <a:xfrm>
            <a:off x="291096" y="-71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Architecture: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6401923" y="407968"/>
            <a:ext cx="1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Alerts Engine</a:t>
            </a:r>
          </a:p>
        </p:txBody>
      </p:sp>
      <p:cxnSp>
        <p:nvCxnSpPr>
          <p:cNvPr id="163" name="Straight Arrow Connector 162"/>
          <p:cNvCxnSpPr>
            <a:cxnSpLocks/>
            <a:stCxn id="175" idx="3"/>
          </p:cNvCxnSpPr>
          <p:nvPr/>
        </p:nvCxnSpPr>
        <p:spPr>
          <a:xfrm>
            <a:off x="4993245" y="3363995"/>
            <a:ext cx="389485" cy="19442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n 174"/>
          <p:cNvSpPr/>
          <p:nvPr/>
        </p:nvSpPr>
        <p:spPr>
          <a:xfrm>
            <a:off x="4673100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#2: sparse states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97CF-E340-436F-B33D-204319DF07C9}"/>
              </a:ext>
            </a:extLst>
          </p:cNvPr>
          <p:cNvGrpSpPr/>
          <p:nvPr/>
        </p:nvGrpSpPr>
        <p:grpSpPr>
          <a:xfrm>
            <a:off x="3674115" y="853084"/>
            <a:ext cx="2632890" cy="2570309"/>
            <a:chOff x="3763015" y="853084"/>
            <a:chExt cx="2294864" cy="2570309"/>
          </a:xfrm>
        </p:grpSpPr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015" y="853084"/>
              <a:ext cx="2294864" cy="1064247"/>
            </a:xfrm>
            <a:prstGeom prst="rect">
              <a:avLst/>
            </a:prstGeom>
          </p:spPr>
        </p:pic>
        <p:sp>
          <p:nvSpPr>
            <p:cNvPr id="1039" name="Rectangle 1038"/>
            <p:cNvSpPr/>
            <p:nvPr/>
          </p:nvSpPr>
          <p:spPr>
            <a:xfrm>
              <a:off x="3823454" y="858802"/>
              <a:ext cx="2199975" cy="2564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D03C2-6A41-4DCB-A2F0-CFAA6A739770}"/>
              </a:ext>
            </a:extLst>
          </p:cNvPr>
          <p:cNvGrpSpPr/>
          <p:nvPr/>
        </p:nvGrpSpPr>
        <p:grpSpPr>
          <a:xfrm>
            <a:off x="2602106" y="5035466"/>
            <a:ext cx="3884419" cy="1748061"/>
            <a:chOff x="2602106" y="5035466"/>
            <a:chExt cx="3884419" cy="1748061"/>
          </a:xfrm>
        </p:grpSpPr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106" y="5041184"/>
              <a:ext cx="1728942" cy="1728942"/>
            </a:xfrm>
            <a:prstGeom prst="rect">
              <a:avLst/>
            </a:prstGeom>
          </p:spPr>
        </p:pic>
        <p:sp>
          <p:nvSpPr>
            <p:cNvPr id="181" name="Rectangle 180"/>
            <p:cNvSpPr/>
            <p:nvPr/>
          </p:nvSpPr>
          <p:spPr>
            <a:xfrm>
              <a:off x="2602106" y="5035466"/>
              <a:ext cx="3884419" cy="174806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an 174">
            <a:extLst>
              <a:ext uri="{FF2B5EF4-FFF2-40B4-BE49-F238E27FC236}">
                <a16:creationId xmlns:a16="http://schemas.microsoft.com/office/drawing/2014/main" id="{6E0E7B62-B53C-4B7A-A76A-65E9B37249A6}"/>
              </a:ext>
            </a:extLst>
          </p:cNvPr>
          <p:cNvSpPr/>
          <p:nvPr/>
        </p:nvSpPr>
        <p:spPr>
          <a:xfrm>
            <a:off x="5484595" y="1811645"/>
            <a:ext cx="640290" cy="1552350"/>
          </a:xfrm>
          <a:prstGeom prst="can">
            <a:avLst>
              <a:gd name="adj" fmla="val 447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Topic #3: geo-enriched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2EE611-E0E4-4BD6-A15A-2A72E7FEFF0C}"/>
              </a:ext>
            </a:extLst>
          </p:cNvPr>
          <p:cNvCxnSpPr>
            <a:cxnSpLocks/>
            <a:endCxn id="58" idx="3"/>
          </p:cNvCxnSpPr>
          <p:nvPr/>
        </p:nvCxnSpPr>
        <p:spPr>
          <a:xfrm flipV="1">
            <a:off x="5444636" y="3363995"/>
            <a:ext cx="360104" cy="19037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4372222-D016-4491-8D21-1968454150B0}"/>
              </a:ext>
            </a:extLst>
          </p:cNvPr>
          <p:cNvSpPr/>
          <p:nvPr/>
        </p:nvSpPr>
        <p:spPr>
          <a:xfrm>
            <a:off x="6506535" y="1353352"/>
            <a:ext cx="1732425" cy="4132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Geo. Alerts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5DF21A-410E-47C9-8E6C-8CC79B6E2272}"/>
              </a:ext>
            </a:extLst>
          </p:cNvPr>
          <p:cNvCxnSpPr>
            <a:cxnSpLocks/>
            <a:stCxn id="58" idx="0"/>
            <a:endCxn id="84" idx="1"/>
          </p:cNvCxnSpPr>
          <p:nvPr/>
        </p:nvCxnSpPr>
        <p:spPr>
          <a:xfrm flipV="1">
            <a:off x="5804740" y="1559971"/>
            <a:ext cx="701795" cy="53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198864-0BB5-4840-8D4D-2F195C3505DA}"/>
              </a:ext>
            </a:extLst>
          </p:cNvPr>
          <p:cNvCxnSpPr>
            <a:cxnSpLocks/>
            <a:stCxn id="84" idx="3"/>
            <a:endCxn id="67" idx="1"/>
          </p:cNvCxnSpPr>
          <p:nvPr/>
        </p:nvCxnSpPr>
        <p:spPr>
          <a:xfrm>
            <a:off x="8238960" y="1559971"/>
            <a:ext cx="867560" cy="955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B87AB1-A514-4195-AB3A-DE3A949746B8}"/>
              </a:ext>
            </a:extLst>
          </p:cNvPr>
          <p:cNvCxnSpPr>
            <a:cxnSpLocks/>
            <a:stCxn id="84" idx="3"/>
            <a:endCxn id="46" idx="2"/>
          </p:cNvCxnSpPr>
          <p:nvPr/>
        </p:nvCxnSpPr>
        <p:spPr>
          <a:xfrm flipV="1">
            <a:off x="8238960" y="1410125"/>
            <a:ext cx="715758" cy="14984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8">
                                            <p:graphicEl>
                                              <a:dgm id="{2BFCCCDE-A52C-48E7-A8F0-906AEEBD46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8">
                                            <p:graphicEl>
                                              <a:dgm id="{78A146FC-F2EC-46E1-B4E6-450470F569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8">
                                            <p:graphicEl>
                                              <a:dgm id="{6B9F8B50-E809-46B5-89F9-E083978E4B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>
                                            <p:graphicEl>
                                              <a:dgm id="{B8628900-C91C-4578-AE82-65A459FAE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8">
                                            <p:graphicEl>
                                              <a:dgm id="{0923AB03-F63E-4E43-A6B1-24F8E0D9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8">
                                            <p:graphicEl>
                                              <a:dgm id="{731BF329-8521-487A-A1CB-759A41E6E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8">
                                            <p:graphicEl>
                                              <a:dgm id="{EAA6C808-8F47-4030-ACF6-F86F891FFD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8">
                                            <p:graphicEl>
                                              <a:dgm id="{DA8BAF0E-87D5-49A7-B092-35EA8B7D8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8">
                                            <p:graphicEl>
                                              <a:dgm id="{DB7D27CB-3E68-42EB-8C07-63125D4B65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8">
                                            <p:graphicEl>
                                              <a:dgm id="{E791C522-5A2E-4985-967B-0144D3076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8">
                                            <p:graphicEl>
                                              <a:dgm id="{FBC213A3-48E4-4558-B3CC-1264E18D9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8">
                                            <p:graphicEl>
                                              <a:dgm id="{BBF6397D-D140-4A7C-A737-C1FD269DAC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8">
                                            <p:graphicEl>
                                              <a:dgm id="{9D3FA5E7-8E92-4ADF-9B08-5C13B144F6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8">
                                            <p:graphicEl>
                                              <a:dgm id="{C553C53F-97B2-4D76-9BA5-FB2BEE51E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8">
                                            <p:graphicEl>
                                              <a:dgm id="{5C263774-7E3E-4E59-B0CD-FFE17D79A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8">
                                            <p:graphicEl>
                                              <a:dgm id="{F320101F-0D6E-46B0-85F9-9583473803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8">
                                            <p:graphicEl>
                                              <a:dgm id="{02206E88-05BB-4A40-B3B2-2ABF21FE2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8">
                                            <p:graphicEl>
                                              <a:dgm id="{607B25DE-AF69-436D-BDC3-AB5C28222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>
                                            <p:graphicEl>
                                              <a:dgm id="{E93153D3-81A2-4049-BE80-59175D634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8">
                                            <p:graphicEl>
                                              <a:dgm id="{B26D945B-3809-4147-A979-D296007F1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">
                                            <p:graphicEl>
                                              <a:dgm id="{1316498E-D1D8-439C-9791-51C50A728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8">
                                            <p:graphicEl>
                                              <a:dgm id="{DB645C09-6208-4386-9001-9CD540A90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48">
                                            <p:graphicEl>
                                              <a:dgm id="{99F4846C-AED6-421A-8211-3BFDD516A5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8">
                                            <p:graphicEl>
                                              <a:dgm id="{5B2E7275-9522-4A12-832F-FD9BE84C2F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8">
                                            <p:graphicEl>
                                              <a:dgm id="{79A7BC1D-1E51-4FBD-9B57-6BF9E183C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>
                                            <p:graphicEl>
                                              <a:dgm id="{D9A85663-956A-48D0-A6BD-2EBAC8814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8">
                                            <p:graphicEl>
                                              <a:dgm id="{E2839EA8-42A0-42D1-9D67-6A1C5C6A7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7" grpId="0" animBg="1"/>
      <p:bldP spid="21" grpId="0" animBg="1"/>
      <p:bldP spid="24" grpId="0" animBg="1"/>
      <p:bldP spid="37" grpId="0" animBg="1"/>
      <p:bldP spid="38" grpId="0" animBg="1"/>
      <p:bldGraphic spid="48" grpId="0" uiExpand="1">
        <p:bldSub>
          <a:bldDgm bld="one"/>
        </p:bldSub>
      </p:bldGraphic>
      <p:bldP spid="56" grpId="0" animBg="1"/>
      <p:bldP spid="67" grpId="0" animBg="1"/>
      <p:bldP spid="61" grpId="0" animBg="1"/>
      <p:bldP spid="97" grpId="0" animBg="1"/>
      <p:bldP spid="1024" grpId="0"/>
      <p:bldP spid="175" grpId="0" animBg="1"/>
      <p:bldP spid="58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F0B3-66D6-43F7-ACBD-A1320C65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</a:t>
            </a:r>
            <a:r>
              <a:rPr lang="en-GB" dirty="0" err="1"/>
              <a:t>oints</a:t>
            </a:r>
            <a:r>
              <a:rPr lang="en-GB" dirty="0"/>
              <a:t> of Interest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1086-9659-498F-9582-2BAE6C3D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46432" cy="5120640"/>
          </a:xfrm>
        </p:spPr>
        <p:txBody>
          <a:bodyPr/>
          <a:lstStyle/>
          <a:p>
            <a:r>
              <a:rPr lang="en-GB" dirty="0"/>
              <a:t>Kafka has default max message size of 1MB – can be configured</a:t>
            </a:r>
          </a:p>
          <a:p>
            <a:pPr lvl="1"/>
            <a:r>
              <a:rPr lang="en-US" dirty="0"/>
              <a:t>Kafka configuration + config when creating the producer</a:t>
            </a:r>
          </a:p>
          <a:p>
            <a:r>
              <a:rPr lang="en-US" dirty="0"/>
              <a:t>Saving raw JSON in </a:t>
            </a:r>
            <a:r>
              <a:rPr lang="en-US" dirty="0" err="1"/>
              <a:t>hdfs</a:t>
            </a:r>
            <a:r>
              <a:rPr lang="en-US" dirty="0"/>
              <a:t> vs parquet </a:t>
            </a:r>
            <a:r>
              <a:rPr lang="en-US" dirty="0" err="1"/>
              <a:t>fromat</a:t>
            </a:r>
            <a:endParaRPr lang="en-US" dirty="0"/>
          </a:p>
          <a:p>
            <a:r>
              <a:rPr lang="en-US" dirty="0"/>
              <a:t>Spark Structured Streaming and Bool values</a:t>
            </a:r>
          </a:p>
          <a:p>
            <a:r>
              <a:rPr lang="en-US" dirty="0"/>
              <a:t>Each record -&gt; </a:t>
            </a:r>
            <a:r>
              <a:rPr lang="en-US" dirty="0" err="1"/>
              <a:t>kafka</a:t>
            </a:r>
            <a:r>
              <a:rPr lang="en-US" dirty="0"/>
              <a:t> message vs batch of records -&gt; </a:t>
            </a:r>
            <a:r>
              <a:rPr lang="en-US" dirty="0" err="1"/>
              <a:t>kafka</a:t>
            </a:r>
            <a:r>
              <a:rPr lang="en-US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171244577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870</TotalTime>
  <Words>367</Words>
  <Application>Microsoft Office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 2</vt:lpstr>
      <vt:lpstr>Frame</vt:lpstr>
      <vt:lpstr>PowerPoint Presentation</vt:lpstr>
      <vt:lpstr>השאלה העסקית</vt:lpstr>
      <vt:lpstr>תיאור הדאטה</vt:lpstr>
      <vt:lpstr>PowerPoint Presentation</vt:lpstr>
      <vt:lpstr>Points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 academy</dc:creator>
  <cp:lastModifiedBy>Ivgi L</cp:lastModifiedBy>
  <cp:revision>115</cp:revision>
  <dcterms:created xsi:type="dcterms:W3CDTF">2019-12-02T17:48:00Z</dcterms:created>
  <dcterms:modified xsi:type="dcterms:W3CDTF">2020-01-15T23:07:08Z</dcterms:modified>
</cp:coreProperties>
</file>