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6D256-C7D4-49BA-B2C3-50211CA51043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FD1D0-A3DC-4760-8CE6-4ADC1A064A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137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524000" y="3505964"/>
            <a:ext cx="9144000" cy="119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Light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257148" y="4376123"/>
            <a:ext cx="5677705" cy="56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12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>
            <a:spLocks noGrp="1"/>
          </p:cNvSpPr>
          <p:nvPr>
            <p:ph type="pic" idx="2"/>
          </p:nvPr>
        </p:nvSpPr>
        <p:spPr>
          <a:xfrm>
            <a:off x="0" y="0"/>
            <a:ext cx="3370998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3953302" y="339669"/>
            <a:ext cx="7046794" cy="119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Light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ubTitle" idx="1"/>
          </p:nvPr>
        </p:nvSpPr>
        <p:spPr>
          <a:xfrm>
            <a:off x="4021540" y="1258581"/>
            <a:ext cx="5677705" cy="56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595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>
            <a:spLocks noGrp="1"/>
          </p:cNvSpPr>
          <p:nvPr>
            <p:ph type="pic" idx="2"/>
          </p:nvPr>
        </p:nvSpPr>
        <p:spPr>
          <a:xfrm>
            <a:off x="-1" y="0"/>
            <a:ext cx="5186149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5563738" y="503437"/>
            <a:ext cx="5745943" cy="119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Light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6641918" y="1422349"/>
            <a:ext cx="4658436" cy="56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0281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>
            <a:spLocks noGrp="1"/>
          </p:cNvSpPr>
          <p:nvPr>
            <p:ph type="pic" idx="2"/>
          </p:nvPr>
        </p:nvSpPr>
        <p:spPr>
          <a:xfrm>
            <a:off x="7005851" y="0"/>
            <a:ext cx="5186149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841606" y="503437"/>
            <a:ext cx="5745943" cy="119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Light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841608" y="1422349"/>
            <a:ext cx="4658436" cy="56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304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ustom Layout">
  <p:cSld name="12_Custom Layou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6822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>
            <a:spLocks noGrp="1"/>
          </p:cNvSpPr>
          <p:nvPr>
            <p:ph type="pic" idx="2"/>
          </p:nvPr>
        </p:nvSpPr>
        <p:spPr>
          <a:xfrm>
            <a:off x="0" y="0"/>
            <a:ext cx="6532964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ctrTitle"/>
          </p:nvPr>
        </p:nvSpPr>
        <p:spPr>
          <a:xfrm>
            <a:off x="4062484" y="1008411"/>
            <a:ext cx="7046794" cy="119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Light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4130722" y="1927323"/>
            <a:ext cx="5677705" cy="56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1494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>
            <a:spLocks noGrp="1"/>
          </p:cNvSpPr>
          <p:nvPr>
            <p:ph type="pic" idx="2"/>
          </p:nvPr>
        </p:nvSpPr>
        <p:spPr>
          <a:xfrm>
            <a:off x="2688609" y="1"/>
            <a:ext cx="9498112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ctrTitle"/>
          </p:nvPr>
        </p:nvSpPr>
        <p:spPr>
          <a:xfrm>
            <a:off x="664192" y="1390548"/>
            <a:ext cx="5745943" cy="119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Light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732430" y="2309460"/>
            <a:ext cx="5677705" cy="56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7064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ustom Layout">
  <p:cSld name="13_Custom Layou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ctrTitle"/>
          </p:nvPr>
        </p:nvSpPr>
        <p:spPr>
          <a:xfrm>
            <a:off x="477667" y="897527"/>
            <a:ext cx="5031709" cy="119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Light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ubTitle" idx="1"/>
          </p:nvPr>
        </p:nvSpPr>
        <p:spPr>
          <a:xfrm>
            <a:off x="537423" y="1816439"/>
            <a:ext cx="4971953" cy="56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0" name="Google Shape;80;p18"/>
          <p:cNvSpPr>
            <a:spLocks noGrp="1"/>
          </p:cNvSpPr>
          <p:nvPr>
            <p:ph type="pic" idx="2"/>
          </p:nvPr>
        </p:nvSpPr>
        <p:spPr>
          <a:xfrm>
            <a:off x="6874160" y="2728938"/>
            <a:ext cx="4057699" cy="229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9670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Custom Layout">
  <p:cSld name="14_Custom Layou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ctrTitle"/>
          </p:nvPr>
        </p:nvSpPr>
        <p:spPr>
          <a:xfrm>
            <a:off x="1524000" y="353315"/>
            <a:ext cx="9144000" cy="119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Light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ubTitle" idx="1"/>
          </p:nvPr>
        </p:nvSpPr>
        <p:spPr>
          <a:xfrm>
            <a:off x="3257148" y="1223474"/>
            <a:ext cx="5677705" cy="56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19"/>
          <p:cNvSpPr>
            <a:spLocks noGrp="1"/>
          </p:cNvSpPr>
          <p:nvPr>
            <p:ph type="pic" idx="2"/>
          </p:nvPr>
        </p:nvSpPr>
        <p:spPr>
          <a:xfrm>
            <a:off x="1160058" y="3198161"/>
            <a:ext cx="4435524" cy="276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85" name="Google Shape;85;p19"/>
          <p:cNvSpPr>
            <a:spLocks noGrp="1"/>
          </p:cNvSpPr>
          <p:nvPr>
            <p:ph type="pic" idx="3"/>
          </p:nvPr>
        </p:nvSpPr>
        <p:spPr>
          <a:xfrm>
            <a:off x="9928866" y="3198161"/>
            <a:ext cx="1103076" cy="2372954"/>
          </a:xfrm>
          <a:prstGeom prst="roundRect">
            <a:avLst>
              <a:gd name="adj" fmla="val 1227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380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ustom Layout">
  <p:cSld name="15_Custom Layou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ctrTitle"/>
          </p:nvPr>
        </p:nvSpPr>
        <p:spPr>
          <a:xfrm>
            <a:off x="1524000" y="353315"/>
            <a:ext cx="9144000" cy="119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Light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ubTitle" idx="1"/>
          </p:nvPr>
        </p:nvSpPr>
        <p:spPr>
          <a:xfrm>
            <a:off x="3257148" y="1223474"/>
            <a:ext cx="5677705" cy="56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9" name="Google Shape;89;p20"/>
          <p:cNvSpPr>
            <a:spLocks noGrp="1"/>
          </p:cNvSpPr>
          <p:nvPr>
            <p:ph type="pic" idx="2"/>
          </p:nvPr>
        </p:nvSpPr>
        <p:spPr>
          <a:xfrm>
            <a:off x="992394" y="2422580"/>
            <a:ext cx="1472650" cy="147265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0" name="Google Shape;90;p20"/>
          <p:cNvSpPr>
            <a:spLocks noGrp="1"/>
          </p:cNvSpPr>
          <p:nvPr>
            <p:ph type="pic" idx="3"/>
          </p:nvPr>
        </p:nvSpPr>
        <p:spPr>
          <a:xfrm>
            <a:off x="6234650" y="2422580"/>
            <a:ext cx="1472650" cy="147265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1" name="Google Shape;91;p20"/>
          <p:cNvSpPr>
            <a:spLocks noGrp="1"/>
          </p:cNvSpPr>
          <p:nvPr>
            <p:ph type="pic" idx="4"/>
          </p:nvPr>
        </p:nvSpPr>
        <p:spPr>
          <a:xfrm>
            <a:off x="6234650" y="4666847"/>
            <a:ext cx="1472650" cy="147265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2" name="Google Shape;92;p20"/>
          <p:cNvSpPr>
            <a:spLocks noGrp="1"/>
          </p:cNvSpPr>
          <p:nvPr>
            <p:ph type="pic" idx="5"/>
          </p:nvPr>
        </p:nvSpPr>
        <p:spPr>
          <a:xfrm>
            <a:off x="992394" y="4666847"/>
            <a:ext cx="1472650" cy="147265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91834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Custom Layout">
  <p:cSld name="18_Custom Layou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>
            <a:spLocks noGrp="1"/>
          </p:cNvSpPr>
          <p:nvPr>
            <p:ph type="ctrTitle"/>
          </p:nvPr>
        </p:nvSpPr>
        <p:spPr>
          <a:xfrm>
            <a:off x="1524000" y="353315"/>
            <a:ext cx="9144000" cy="119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Light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subTitle" idx="1"/>
          </p:nvPr>
        </p:nvSpPr>
        <p:spPr>
          <a:xfrm>
            <a:off x="3257148" y="1223474"/>
            <a:ext cx="5677705" cy="56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21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324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2">
  <p:cSld name="Layout personalizado 2">
    <p:bg>
      <p:bgPr>
        <a:solidFill>
          <a:srgbClr val="FFFFFF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/>
        </p:nvSpPr>
        <p:spPr>
          <a:xfrm>
            <a:off x="1059400" y="1029100"/>
            <a:ext cx="4689000" cy="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Open Sans Light"/>
              <a:buNone/>
            </a:pPr>
            <a:r>
              <a:rPr lang="en-US" sz="4400">
                <a:solidFill>
                  <a:srgbClr val="38B89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Título</a:t>
            </a:r>
            <a:r>
              <a:rPr lang="en-US" sz="440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US" sz="4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do slide</a:t>
            </a:r>
            <a:endParaRPr sz="4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1127622" y="1951936"/>
            <a:ext cx="56778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</a:pPr>
            <a:r>
              <a:rPr lang="en-US" sz="2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Subtítulo do slide</a:t>
            </a:r>
            <a:endParaRPr sz="2000">
              <a:solidFill>
                <a:srgbClr val="38B89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1127625" y="2774900"/>
            <a:ext cx="4033500" cy="23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Light"/>
              <a:buChar char="➔"/>
            </a:pPr>
            <a:r>
              <a:rPr lang="en-US"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Ponto A</a:t>
            </a:r>
            <a:endParaRPr sz="16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Light"/>
              <a:buChar char="➔"/>
            </a:pPr>
            <a:r>
              <a:rPr lang="en-US"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Ponto B</a:t>
            </a:r>
            <a:endParaRPr sz="16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Light"/>
              <a:buChar char="➔"/>
            </a:pPr>
            <a:r>
              <a:rPr lang="en-US"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Ponto C</a:t>
            </a:r>
            <a:endParaRPr sz="16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Light"/>
              <a:buChar char="➔"/>
            </a:pPr>
            <a:r>
              <a:rPr lang="en-US"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Ponto D</a:t>
            </a:r>
            <a:endParaRPr sz="16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3" name="Google Shape;23;p3"/>
          <p:cNvCxnSpPr/>
          <p:nvPr/>
        </p:nvCxnSpPr>
        <p:spPr>
          <a:xfrm>
            <a:off x="1211208" y="5920468"/>
            <a:ext cx="884700" cy="0"/>
          </a:xfrm>
          <a:prstGeom prst="straightConnector1">
            <a:avLst/>
          </a:prstGeom>
          <a:noFill/>
          <a:ln w="38100" cap="flat" cmpd="sng">
            <a:solidFill>
              <a:srgbClr val="38B899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2138852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Custom Layout">
  <p:cSld name="19_Custom Layou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ctrTitle"/>
          </p:nvPr>
        </p:nvSpPr>
        <p:spPr>
          <a:xfrm>
            <a:off x="6828193" y="598974"/>
            <a:ext cx="4949824" cy="119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Light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ubTitle" idx="1"/>
          </p:nvPr>
        </p:nvSpPr>
        <p:spPr>
          <a:xfrm>
            <a:off x="6896434" y="1469133"/>
            <a:ext cx="4949823" cy="56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0" name="Google Shape;100;p22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0733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Custom Layout">
  <p:cSld name="20_Custom Layou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88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ctrTitle"/>
          </p:nvPr>
        </p:nvSpPr>
        <p:spPr>
          <a:xfrm>
            <a:off x="918712" y="3956317"/>
            <a:ext cx="4949824" cy="119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Light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ubTitle" idx="1"/>
          </p:nvPr>
        </p:nvSpPr>
        <p:spPr>
          <a:xfrm>
            <a:off x="986953" y="4826476"/>
            <a:ext cx="4949823" cy="56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85239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Custom Layout">
  <p:cSld name="16_Custom Layou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ctrTitle"/>
          </p:nvPr>
        </p:nvSpPr>
        <p:spPr>
          <a:xfrm>
            <a:off x="1524000" y="5089101"/>
            <a:ext cx="9144000" cy="119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Light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subTitle" idx="1"/>
          </p:nvPr>
        </p:nvSpPr>
        <p:spPr>
          <a:xfrm>
            <a:off x="3257148" y="5959260"/>
            <a:ext cx="5677705" cy="56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8" name="Google Shape;108;p2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2988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7929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ctrTitle"/>
          </p:nvPr>
        </p:nvSpPr>
        <p:spPr>
          <a:xfrm>
            <a:off x="1524000" y="2001837"/>
            <a:ext cx="9144000" cy="150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Light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subTitle" idx="1"/>
          </p:nvPr>
        </p:nvSpPr>
        <p:spPr>
          <a:xfrm>
            <a:off x="1524000" y="3516313"/>
            <a:ext cx="9144000" cy="56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48512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9896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ctrTitle"/>
          </p:nvPr>
        </p:nvSpPr>
        <p:spPr>
          <a:xfrm>
            <a:off x="595951" y="979410"/>
            <a:ext cx="7046794" cy="119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 Light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7"/>
          <p:cNvSpPr txBox="1">
            <a:spLocks noGrp="1"/>
          </p:cNvSpPr>
          <p:nvPr>
            <p:ph type="subTitle" idx="1"/>
          </p:nvPr>
        </p:nvSpPr>
        <p:spPr>
          <a:xfrm>
            <a:off x="664189" y="1898322"/>
            <a:ext cx="5677705" cy="56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0" name="Google Shape;120;p27"/>
          <p:cNvSpPr>
            <a:spLocks noGrp="1"/>
          </p:cNvSpPr>
          <p:nvPr>
            <p:ph type="pic" idx="2"/>
          </p:nvPr>
        </p:nvSpPr>
        <p:spPr>
          <a:xfrm>
            <a:off x="1160058" y="3198161"/>
            <a:ext cx="4435524" cy="276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8226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ontents slide layout">
  <p:cSld name="15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94622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Contents slide layout">
  <p:cSld name="17_Contents slide layou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29"/>
          <p:cNvGrpSpPr/>
          <p:nvPr/>
        </p:nvGrpSpPr>
        <p:grpSpPr>
          <a:xfrm flipH="1">
            <a:off x="486250" y="477066"/>
            <a:ext cx="11704200" cy="5935200"/>
            <a:chOff x="-161093" y="477066"/>
            <a:chExt cx="11704200" cy="5935200"/>
          </a:xfrm>
        </p:grpSpPr>
        <p:cxnSp>
          <p:nvCxnSpPr>
            <p:cNvPr id="124" name="Google Shape;124;p29"/>
            <p:cNvCxnSpPr/>
            <p:nvPr/>
          </p:nvCxnSpPr>
          <p:spPr>
            <a:xfrm rot="10800000">
              <a:off x="-161093" y="477136"/>
              <a:ext cx="11704200" cy="0"/>
            </a:xfrm>
            <a:prstGeom prst="straightConnector1">
              <a:avLst/>
            </a:prstGeom>
            <a:noFill/>
            <a:ln w="444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5" name="Google Shape;125;p29"/>
            <p:cNvCxnSpPr/>
            <p:nvPr/>
          </p:nvCxnSpPr>
          <p:spPr>
            <a:xfrm rot="10800000">
              <a:off x="11543107" y="477066"/>
              <a:ext cx="0" cy="5935200"/>
            </a:xfrm>
            <a:prstGeom prst="straightConnector1">
              <a:avLst/>
            </a:prstGeom>
            <a:noFill/>
            <a:ln w="444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" name="Google Shape;126;p29"/>
            <p:cNvCxnSpPr/>
            <p:nvPr/>
          </p:nvCxnSpPr>
          <p:spPr>
            <a:xfrm flipH="1">
              <a:off x="-161093" y="6392850"/>
              <a:ext cx="11704200" cy="13200"/>
            </a:xfrm>
            <a:prstGeom prst="straightConnector1">
              <a:avLst/>
            </a:prstGeom>
            <a:noFill/>
            <a:ln w="444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7" name="Google Shape;127;p29"/>
          <p:cNvSpPr>
            <a:spLocks noGrp="1"/>
          </p:cNvSpPr>
          <p:nvPr>
            <p:ph type="pic" idx="2"/>
          </p:nvPr>
        </p:nvSpPr>
        <p:spPr>
          <a:xfrm>
            <a:off x="5268685" y="0"/>
            <a:ext cx="69231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43432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s slide layout">
  <p:cSld name="1_Contents slide layout"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body" idx="1"/>
          </p:nvPr>
        </p:nvSpPr>
        <p:spPr>
          <a:xfrm>
            <a:off x="2120735" y="339509"/>
            <a:ext cx="9776100" cy="7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30"/>
          <p:cNvSpPr/>
          <p:nvPr/>
        </p:nvSpPr>
        <p:spPr>
          <a:xfrm>
            <a:off x="1" y="161317"/>
            <a:ext cx="1665917" cy="1024706"/>
          </a:xfrm>
          <a:custGeom>
            <a:avLst/>
            <a:gdLst/>
            <a:ahLst/>
            <a:cxnLst/>
            <a:rect l="l" t="t" r="r" b="b"/>
            <a:pathLst>
              <a:path w="5086770" h="3128874" extrusionOk="0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76566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00" cy="7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89000"/>
              </a:lnSpc>
              <a:spcBef>
                <a:spcPts val="1100"/>
              </a:spcBef>
              <a:spcAft>
                <a:spcPts val="0"/>
              </a:spcAft>
              <a:buSzPts val="5400"/>
              <a:buNone/>
              <a:defRPr sz="5400" b="1">
                <a:solidFill>
                  <a:srgbClr val="26262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81000" algn="l" rtl="0">
              <a:lnSpc>
                <a:spcPct val="89000"/>
              </a:lnSpc>
              <a:spcBef>
                <a:spcPts val="11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81000" algn="l" rtl="0">
              <a:lnSpc>
                <a:spcPct val="89000"/>
              </a:lnSpc>
              <a:spcBef>
                <a:spcPts val="110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algn="l" rtl="0">
              <a:lnSpc>
                <a:spcPct val="89000"/>
              </a:lnSpc>
              <a:spcBef>
                <a:spcPts val="1100"/>
              </a:spcBef>
              <a:spcAft>
                <a:spcPts val="0"/>
              </a:spcAft>
              <a:buSzPts val="2400"/>
              <a:buChar char="•"/>
              <a:defRPr/>
            </a:lvl4pPr>
            <a:lvl5pPr marL="2286000" lvl="4" indent="-381000" algn="l" rtl="0">
              <a:lnSpc>
                <a:spcPct val="89000"/>
              </a:lnSpc>
              <a:spcBef>
                <a:spcPts val="1100"/>
              </a:spcBef>
              <a:spcAft>
                <a:spcPts val="0"/>
              </a:spcAft>
              <a:buSzPts val="2400"/>
              <a:buChar char="•"/>
              <a:defRPr/>
            </a:lvl5pPr>
            <a:lvl6pPr marL="2743200" lvl="5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191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2 1">
  <p:cSld name="Layout personalizado 2 1">
    <p:bg>
      <p:bgPr>
        <a:solidFill>
          <a:srgbClr val="FFFFFF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/>
        </p:nvSpPr>
        <p:spPr>
          <a:xfrm>
            <a:off x="6445975" y="1029100"/>
            <a:ext cx="5172900" cy="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Open Sans Light"/>
              <a:buNone/>
            </a:pPr>
            <a:r>
              <a:rPr lang="en-US" sz="4400">
                <a:solidFill>
                  <a:srgbClr val="38B89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Título</a:t>
            </a:r>
            <a:r>
              <a:rPr lang="en-US" sz="440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US" sz="4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do slide</a:t>
            </a:r>
            <a:endParaRPr sz="4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6" name="Google Shape;26;p4"/>
          <p:cNvSpPr txBox="1"/>
          <p:nvPr/>
        </p:nvSpPr>
        <p:spPr>
          <a:xfrm>
            <a:off x="6514199" y="1951925"/>
            <a:ext cx="45510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</a:pPr>
            <a:r>
              <a:rPr lang="en-US" sz="2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Subtítulo do slide</a:t>
            </a:r>
            <a:endParaRPr sz="2000">
              <a:solidFill>
                <a:srgbClr val="38B89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6514200" y="2774900"/>
            <a:ext cx="4033500" cy="23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Light"/>
              <a:buChar char="➔"/>
            </a:pPr>
            <a:r>
              <a:rPr lang="en-US"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Ponto A</a:t>
            </a:r>
            <a:endParaRPr sz="16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Light"/>
              <a:buChar char="➔"/>
            </a:pPr>
            <a:r>
              <a:rPr lang="en-US"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Ponto B</a:t>
            </a:r>
            <a:endParaRPr sz="16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Light"/>
              <a:buChar char="➔"/>
            </a:pPr>
            <a:r>
              <a:rPr lang="en-US"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Ponto C</a:t>
            </a:r>
            <a:endParaRPr sz="16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Light"/>
              <a:buChar char="➔"/>
            </a:pPr>
            <a:r>
              <a:rPr lang="en-US"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Ponto D</a:t>
            </a:r>
            <a:endParaRPr sz="16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8" name="Google Shape;28;p4"/>
          <p:cNvCxnSpPr/>
          <p:nvPr/>
        </p:nvCxnSpPr>
        <p:spPr>
          <a:xfrm>
            <a:off x="6597783" y="5920468"/>
            <a:ext cx="884700" cy="0"/>
          </a:xfrm>
          <a:prstGeom prst="straightConnector1">
            <a:avLst/>
          </a:prstGeom>
          <a:noFill/>
          <a:ln w="38100" cap="flat" cmpd="sng">
            <a:solidFill>
              <a:srgbClr val="38B899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408443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lvl="0" algn="ctr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lvl="0" indent="-381000" algn="l" rtl="0">
              <a:lnSpc>
                <a:spcPct val="8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 rtl="0">
              <a:lnSpc>
                <a:spcPct val="8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 rtl="0">
              <a:lnSpc>
                <a:spcPct val="8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 rtl="0">
              <a:lnSpc>
                <a:spcPct val="8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 rtl="0">
              <a:lnSpc>
                <a:spcPct val="8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73772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 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>
            <a:spLocks noGrp="1"/>
          </p:cNvSpPr>
          <p:nvPr>
            <p:ph type="body" idx="1"/>
          </p:nvPr>
        </p:nvSpPr>
        <p:spPr>
          <a:xfrm>
            <a:off x="620184" y="6239352"/>
            <a:ext cx="109920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89000"/>
              </a:lnSpc>
              <a:spcBef>
                <a:spcPts val="1100"/>
              </a:spcBef>
              <a:spcAft>
                <a:spcPts val="0"/>
              </a:spcAft>
              <a:buSzPts val="1300"/>
              <a:buFont typeface="Open Sans"/>
              <a:buNone/>
              <a:defRPr sz="1300"/>
            </a:lvl1pPr>
            <a:lvl2pPr marL="914400" lvl="1" indent="-381000" algn="l" rtl="0">
              <a:lnSpc>
                <a:spcPct val="89000"/>
              </a:lnSpc>
              <a:spcBef>
                <a:spcPts val="110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algn="l" rtl="0">
              <a:lnSpc>
                <a:spcPct val="89000"/>
              </a:lnSpc>
              <a:spcBef>
                <a:spcPts val="110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algn="l" rtl="0">
              <a:lnSpc>
                <a:spcPct val="89000"/>
              </a:lnSpc>
              <a:spcBef>
                <a:spcPts val="110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 algn="l" rtl="0">
              <a:lnSpc>
                <a:spcPct val="89000"/>
              </a:lnSpc>
              <a:spcBef>
                <a:spcPts val="110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7814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" type="title">
  <p:cSld name="Title Slide 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/>
          <p:nvPr/>
        </p:nvSpPr>
        <p:spPr>
          <a:xfrm>
            <a:off x="4235" y="4062307"/>
            <a:ext cx="12187500" cy="2795700"/>
          </a:xfrm>
          <a:prstGeom prst="rect">
            <a:avLst/>
          </a:prstGeom>
          <a:solidFill>
            <a:srgbClr val="2F4858">
              <a:alpha val="898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3" name="Google Shape;143;p34"/>
          <p:cNvSpPr txBox="1">
            <a:spLocks noGrp="1"/>
          </p:cNvSpPr>
          <p:nvPr>
            <p:ph type="ctrTitle"/>
          </p:nvPr>
        </p:nvSpPr>
        <p:spPr>
          <a:xfrm>
            <a:off x="609600" y="1899921"/>
            <a:ext cx="10718700" cy="22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9700" rIns="0" bIns="0" anchor="b" anchorCtr="0">
            <a:noAutofit/>
          </a:bodyPr>
          <a:lstStyle>
            <a:lvl1pPr lvl="0" algn="l" rtl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Montserrat"/>
              <a:buNone/>
              <a:defRPr sz="6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4"/>
          <p:cNvSpPr txBox="1">
            <a:spLocks noGrp="1"/>
          </p:cNvSpPr>
          <p:nvPr>
            <p:ph type="subTitle" idx="1"/>
          </p:nvPr>
        </p:nvSpPr>
        <p:spPr>
          <a:xfrm>
            <a:off x="609600" y="4387427"/>
            <a:ext cx="8534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9000"/>
              </a:lnSpc>
              <a:spcBef>
                <a:spcPts val="11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89000"/>
              </a:lnSpc>
              <a:spcBef>
                <a:spcPts val="1100"/>
              </a:spcBef>
              <a:spcAft>
                <a:spcPts val="0"/>
              </a:spcAft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lnSpc>
                <a:spcPct val="89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lnSpc>
                <a:spcPct val="89000"/>
              </a:lnSpc>
              <a:spcBef>
                <a:spcPts val="11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lnSpc>
                <a:spcPct val="89000"/>
              </a:lnSpc>
              <a:spcBef>
                <a:spcPts val="11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5681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51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1">
  <p:cSld name="Layout personalizado 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141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Custom Layout">
  <p:cSld name="17_Custom Layou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ctrTitle"/>
          </p:nvPr>
        </p:nvSpPr>
        <p:spPr>
          <a:xfrm>
            <a:off x="4694829" y="994760"/>
            <a:ext cx="6600967" cy="119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Light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5618211" y="1864919"/>
            <a:ext cx="5677705" cy="56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839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1524000" y="353315"/>
            <a:ext cx="9144000" cy="119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Light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3257148" y="1223474"/>
            <a:ext cx="5677705" cy="56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1" name="Google Shape;41;p8"/>
          <p:cNvSpPr>
            <a:spLocks noGrp="1"/>
          </p:cNvSpPr>
          <p:nvPr>
            <p:ph type="pic" idx="2"/>
          </p:nvPr>
        </p:nvSpPr>
        <p:spPr>
          <a:xfrm>
            <a:off x="0" y="2006221"/>
            <a:ext cx="12192000" cy="251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218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ctrTitle"/>
          </p:nvPr>
        </p:nvSpPr>
        <p:spPr>
          <a:xfrm>
            <a:off x="1524000" y="353315"/>
            <a:ext cx="9144000" cy="119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Light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3257148" y="1223474"/>
            <a:ext cx="5677705" cy="56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" name="Google Shape;45;p9"/>
          <p:cNvSpPr>
            <a:spLocks noGrp="1"/>
          </p:cNvSpPr>
          <p:nvPr>
            <p:ph type="pic" idx="2"/>
          </p:nvPr>
        </p:nvSpPr>
        <p:spPr>
          <a:xfrm>
            <a:off x="-1" y="2618488"/>
            <a:ext cx="6100549" cy="423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>
            <a:spLocks noGrp="1"/>
          </p:cNvSpPr>
          <p:nvPr>
            <p:ph type="pic" idx="3"/>
          </p:nvPr>
        </p:nvSpPr>
        <p:spPr>
          <a:xfrm>
            <a:off x="6091451" y="2618488"/>
            <a:ext cx="6100549" cy="423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103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ctrTitle"/>
          </p:nvPr>
        </p:nvSpPr>
        <p:spPr>
          <a:xfrm>
            <a:off x="1524000" y="353315"/>
            <a:ext cx="9144000" cy="119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Light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ubTitle" idx="1"/>
          </p:nvPr>
        </p:nvSpPr>
        <p:spPr>
          <a:xfrm>
            <a:off x="3257148" y="1223474"/>
            <a:ext cx="5677705" cy="56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p10"/>
          <p:cNvSpPr>
            <a:spLocks noGrp="1"/>
          </p:cNvSpPr>
          <p:nvPr>
            <p:ph type="pic" idx="2"/>
          </p:nvPr>
        </p:nvSpPr>
        <p:spPr>
          <a:xfrm>
            <a:off x="0" y="4462818"/>
            <a:ext cx="12192000" cy="239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>
            <a:spLocks noGrp="1"/>
          </p:cNvSpPr>
          <p:nvPr>
            <p:ph type="pic" idx="3"/>
          </p:nvPr>
        </p:nvSpPr>
        <p:spPr>
          <a:xfrm>
            <a:off x="0" y="2067635"/>
            <a:ext cx="12192000" cy="239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269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ctrTitle"/>
          </p:nvPr>
        </p:nvSpPr>
        <p:spPr>
          <a:xfrm>
            <a:off x="1524000" y="353315"/>
            <a:ext cx="9144000" cy="119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Light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ubTitle" idx="1"/>
          </p:nvPr>
        </p:nvSpPr>
        <p:spPr>
          <a:xfrm>
            <a:off x="3257148" y="1223474"/>
            <a:ext cx="5677705" cy="56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324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Light"/>
              <a:buNone/>
              <a:defRPr sz="4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44604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  <p:sldLayoutId id="2147483811" r:id="rId19"/>
    <p:sldLayoutId id="2147483812" r:id="rId20"/>
    <p:sldLayoutId id="2147483813" r:id="rId21"/>
    <p:sldLayoutId id="2147483814" r:id="rId22"/>
    <p:sldLayoutId id="2147483815" r:id="rId23"/>
    <p:sldLayoutId id="2147483816" r:id="rId24"/>
    <p:sldLayoutId id="2147483817" r:id="rId25"/>
    <p:sldLayoutId id="2147483818" r:id="rId26"/>
    <p:sldLayoutId id="2147483819" r:id="rId27"/>
    <p:sldLayoutId id="2147483820" r:id="rId28"/>
    <p:sldLayoutId id="2147483821" r:id="rId29"/>
    <p:sldLayoutId id="2147483822" r:id="rId30"/>
    <p:sldLayoutId id="2147483823" r:id="rId31"/>
    <p:sldLayoutId id="2147483824" r:id="rId32"/>
    <p:sldLayoutId id="2147483825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313590-A0A7-665F-3919-D56748082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88" b="4342"/>
          <a:stretch/>
        </p:blipFill>
        <p:spPr>
          <a:xfrm>
            <a:off x="0" y="-28742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290;p151">
            <a:extLst>
              <a:ext uri="{FF2B5EF4-FFF2-40B4-BE49-F238E27FC236}">
                <a16:creationId xmlns:a16="http://schemas.microsoft.com/office/drawing/2014/main" id="{4FBFA97A-9BBE-BECF-793F-860A6B186D8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377354" y="995363"/>
            <a:ext cx="5486400" cy="610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We certify that</a:t>
            </a:r>
          </a:p>
        </p:txBody>
      </p:sp>
      <p:sp>
        <p:nvSpPr>
          <p:cNvPr id="9" name="Google Shape;1296;p151">
            <a:extLst>
              <a:ext uri="{FF2B5EF4-FFF2-40B4-BE49-F238E27FC236}">
                <a16:creationId xmlns:a16="http://schemas.microsoft.com/office/drawing/2014/main" id="{4DF1D6DF-E802-3EBE-5659-B6DDCFDBAB2C}"/>
              </a:ext>
            </a:extLst>
          </p:cNvPr>
          <p:cNvSpPr/>
          <p:nvPr/>
        </p:nvSpPr>
        <p:spPr>
          <a:xfrm>
            <a:off x="6208083" y="1723291"/>
            <a:ext cx="5898035" cy="69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sym typeface="Arial"/>
            </a:endParaRPr>
          </a:p>
        </p:txBody>
      </p:sp>
      <p:sp>
        <p:nvSpPr>
          <p:cNvPr id="11" name="Google Shape;1290;p151">
            <a:extLst>
              <a:ext uri="{FF2B5EF4-FFF2-40B4-BE49-F238E27FC236}">
                <a16:creationId xmlns:a16="http://schemas.microsoft.com/office/drawing/2014/main" id="{A5205912-8FE8-BE3E-729D-E7FF3391DFB3}"/>
              </a:ext>
            </a:extLst>
          </p:cNvPr>
          <p:cNvSpPr txBox="1"/>
          <p:nvPr/>
        </p:nvSpPr>
        <p:spPr>
          <a:xfrm>
            <a:off x="6377354" y="2328184"/>
            <a:ext cx="5728764" cy="532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Successfully completed</a:t>
            </a: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" name="Google Shape;1296;p151">
            <a:extLst>
              <a:ext uri="{FF2B5EF4-FFF2-40B4-BE49-F238E27FC236}">
                <a16:creationId xmlns:a16="http://schemas.microsoft.com/office/drawing/2014/main" id="{D750DFBA-84D1-BC3A-2E7E-1AB5738D2F03}"/>
              </a:ext>
            </a:extLst>
          </p:cNvPr>
          <p:cNvSpPr/>
          <p:nvPr/>
        </p:nvSpPr>
        <p:spPr>
          <a:xfrm>
            <a:off x="6293965" y="3019846"/>
            <a:ext cx="5898035" cy="54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Light"/>
                <a:ea typeface="Roboto Light"/>
                <a:sym typeface="Roboto Light"/>
              </a:rPr>
              <a:t>Robots</a:t>
            </a: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Light"/>
                <a:ea typeface="Roboto Light"/>
                <a:sym typeface="Roboto Light"/>
              </a:rPr>
              <a:t> </a:t>
            </a:r>
            <a:r>
              <a:rPr kumimoji="0" lang="pt-BR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Light"/>
                <a:ea typeface="Roboto Light"/>
                <a:sym typeface="Roboto Light"/>
              </a:rPr>
              <a:t>and</a:t>
            </a: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Light"/>
                <a:ea typeface="Roboto Light"/>
                <a:sym typeface="Roboto Light"/>
              </a:rPr>
              <a:t> Business </a:t>
            </a:r>
            <a:r>
              <a:rPr kumimoji="0" lang="pt-BR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Light"/>
                <a:ea typeface="Roboto Light"/>
                <a:sym typeface="Roboto Light"/>
              </a:rPr>
              <a:t>Process</a:t>
            </a: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Light"/>
                <a:ea typeface="Roboto Light"/>
                <a:sym typeface="Roboto Light"/>
              </a:rPr>
              <a:t> Automation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sym typeface="Arial"/>
            </a:endParaRPr>
          </a:p>
        </p:txBody>
      </p:sp>
      <p:sp>
        <p:nvSpPr>
          <p:cNvPr id="14" name="Google Shape;1293;p151">
            <a:extLst>
              <a:ext uri="{FF2B5EF4-FFF2-40B4-BE49-F238E27FC236}">
                <a16:creationId xmlns:a16="http://schemas.microsoft.com/office/drawing/2014/main" id="{1A980151-9619-F657-9768-D9F73019B2B2}"/>
              </a:ext>
            </a:extLst>
          </p:cNvPr>
          <p:cNvSpPr/>
          <p:nvPr/>
        </p:nvSpPr>
        <p:spPr>
          <a:xfrm rot="5400000">
            <a:off x="9134240" y="291852"/>
            <a:ext cx="45719" cy="361188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" name="Google Shape;1293;p151">
            <a:extLst>
              <a:ext uri="{FF2B5EF4-FFF2-40B4-BE49-F238E27FC236}">
                <a16:creationId xmlns:a16="http://schemas.microsoft.com/office/drawing/2014/main" id="{9D236176-485E-D789-DBF0-E0821A7AD7FF}"/>
              </a:ext>
            </a:extLst>
          </p:cNvPr>
          <p:cNvSpPr/>
          <p:nvPr/>
        </p:nvSpPr>
        <p:spPr>
          <a:xfrm rot="5400000">
            <a:off x="9209063" y="768422"/>
            <a:ext cx="45719" cy="52636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" name="Google Shape;1290;p151">
            <a:extLst>
              <a:ext uri="{FF2B5EF4-FFF2-40B4-BE49-F238E27FC236}">
                <a16:creationId xmlns:a16="http://schemas.microsoft.com/office/drawing/2014/main" id="{26C193DA-B910-F476-4C1D-9A8B23D727BE}"/>
              </a:ext>
            </a:extLst>
          </p:cNvPr>
          <p:cNvSpPr txBox="1"/>
          <p:nvPr/>
        </p:nvSpPr>
        <p:spPr>
          <a:xfrm>
            <a:off x="6238135" y="4013659"/>
            <a:ext cx="3119666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With duration</a:t>
            </a:r>
            <a:endParaRPr kumimoji="0" sz="2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" name="Google Shape;1296;p151">
            <a:extLst>
              <a:ext uri="{FF2B5EF4-FFF2-40B4-BE49-F238E27FC236}">
                <a16:creationId xmlns:a16="http://schemas.microsoft.com/office/drawing/2014/main" id="{9813EFDC-1099-62AA-12F1-B749B7D6AEEA}"/>
              </a:ext>
            </a:extLst>
          </p:cNvPr>
          <p:cNvSpPr/>
          <p:nvPr/>
        </p:nvSpPr>
        <p:spPr>
          <a:xfrm>
            <a:off x="8910668" y="4056773"/>
            <a:ext cx="2599227" cy="9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sz="2000" dirty="0">
                <a:solidFill>
                  <a:schemeClr val="bg1"/>
                </a:solidFill>
                <a:latin typeface="Roboto Light"/>
                <a:ea typeface="Roboto Light"/>
                <a:sym typeface="Roboto Light"/>
              </a:rPr>
              <a:t>2</a:t>
            </a:r>
            <a:r>
              <a:rPr kumimoji="0" lang="pt-BR" sz="2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Light"/>
                <a:ea typeface="Roboto Light"/>
                <a:sym typeface="Roboto Light"/>
              </a:rPr>
              <a:t> hour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sym typeface="Arial"/>
            </a:endParaRPr>
          </a:p>
        </p:txBody>
      </p:sp>
      <p:sp>
        <p:nvSpPr>
          <p:cNvPr id="18" name="Google Shape;1293;p151">
            <a:extLst>
              <a:ext uri="{FF2B5EF4-FFF2-40B4-BE49-F238E27FC236}">
                <a16:creationId xmlns:a16="http://schemas.microsoft.com/office/drawing/2014/main" id="{E01381A0-0346-F076-57B6-49D0325A2BBB}"/>
              </a:ext>
            </a:extLst>
          </p:cNvPr>
          <p:cNvSpPr/>
          <p:nvPr/>
        </p:nvSpPr>
        <p:spPr>
          <a:xfrm rot="5400000">
            <a:off x="10161681" y="3716586"/>
            <a:ext cx="45719" cy="16534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" name="Google Shape;1303;p151">
            <a:extLst>
              <a:ext uri="{FF2B5EF4-FFF2-40B4-BE49-F238E27FC236}">
                <a16:creationId xmlns:a16="http://schemas.microsoft.com/office/drawing/2014/main" id="{0D2417C6-63AD-0067-07CF-E3C8F59298A3}"/>
              </a:ext>
            </a:extLst>
          </p:cNvPr>
          <p:cNvSpPr/>
          <p:nvPr/>
        </p:nvSpPr>
        <p:spPr>
          <a:xfrm>
            <a:off x="9367754" y="5872128"/>
            <a:ext cx="20976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" name="Google Shape;1300;p151">
            <a:extLst>
              <a:ext uri="{FF2B5EF4-FFF2-40B4-BE49-F238E27FC236}">
                <a16:creationId xmlns:a16="http://schemas.microsoft.com/office/drawing/2014/main" id="{137BB551-E05E-2966-EA42-B06659A78871}"/>
              </a:ext>
            </a:extLst>
          </p:cNvPr>
          <p:cNvSpPr/>
          <p:nvPr/>
        </p:nvSpPr>
        <p:spPr>
          <a:xfrm>
            <a:off x="7542396" y="5711656"/>
            <a:ext cx="2874158" cy="47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Light"/>
                <a:ea typeface="Roboto Light"/>
                <a:cs typeface="Roboto Light"/>
                <a:sym typeface="Roboto Light"/>
              </a:rPr>
              <a:t>Certification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pt-BR" kern="0" dirty="0">
                <a:solidFill>
                  <a:schemeClr val="bg1"/>
                </a:solidFill>
                <a:latin typeface="Roboto Light"/>
                <a:ea typeface="Roboto Light"/>
                <a:cs typeface="Roboto Light"/>
                <a:sym typeface="Roboto Light"/>
              </a:rPr>
              <a:t>Date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" name="Google Shape;1293;p151">
            <a:extLst>
              <a:ext uri="{FF2B5EF4-FFF2-40B4-BE49-F238E27FC236}">
                <a16:creationId xmlns:a16="http://schemas.microsoft.com/office/drawing/2014/main" id="{8F66CAF5-E161-4B51-AC3E-799DA0368C1D}"/>
              </a:ext>
            </a:extLst>
          </p:cNvPr>
          <p:cNvSpPr/>
          <p:nvPr/>
        </p:nvSpPr>
        <p:spPr>
          <a:xfrm rot="5400000">
            <a:off x="9097694" y="3940295"/>
            <a:ext cx="45719" cy="323094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1135253-918B-C04A-C1E3-6C7AC75F3A74}"/>
              </a:ext>
            </a:extLst>
          </p:cNvPr>
          <p:cNvSpPr txBox="1"/>
          <p:nvPr/>
        </p:nvSpPr>
        <p:spPr>
          <a:xfrm>
            <a:off x="6524418" y="5240209"/>
            <a:ext cx="161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D2C0E7D-901C-7388-E52D-638F12EDE77A}"/>
              </a:ext>
            </a:extLst>
          </p:cNvPr>
          <p:cNvSpPr txBox="1"/>
          <p:nvPr/>
        </p:nvSpPr>
        <p:spPr>
          <a:xfrm>
            <a:off x="7197969" y="1625090"/>
            <a:ext cx="392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F6C0131-408C-8258-5268-929C57FFC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2" y="4203833"/>
            <a:ext cx="5287754" cy="16682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49A7186-3032-218A-EA94-80465602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ixaDeTexto 26">
            <a:extLst>
              <a:ext uri="{FF2B5EF4-FFF2-40B4-BE49-F238E27FC236}">
                <a16:creationId xmlns:a16="http://schemas.microsoft.com/office/drawing/2014/main" id="{4729160C-1FE1-92F1-5B62-C5594BD2F351}"/>
              </a:ext>
            </a:extLst>
          </p:cNvPr>
          <p:cNvSpPr txBox="1"/>
          <p:nvPr/>
        </p:nvSpPr>
        <p:spPr>
          <a:xfrm>
            <a:off x="7197969" y="5083340"/>
            <a:ext cx="392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365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lami Modif Dark">
      <a:dk1>
        <a:srgbClr val="FFFFFF"/>
      </a:dk1>
      <a:lt1>
        <a:srgbClr val="3C3C3C"/>
      </a:lt1>
      <a:dk2>
        <a:srgbClr val="3C3C3C"/>
      </a:dk2>
      <a:lt2>
        <a:srgbClr val="FFFFFF"/>
      </a:lt2>
      <a:accent1>
        <a:srgbClr val="38B899"/>
      </a:accent1>
      <a:accent2>
        <a:srgbClr val="0ECE99"/>
      </a:accent2>
      <a:accent3>
        <a:srgbClr val="F58918"/>
      </a:accent3>
      <a:accent4>
        <a:srgbClr val="2B8771"/>
      </a:accent4>
      <a:accent5>
        <a:srgbClr val="3C3C3C"/>
      </a:accent5>
      <a:accent6>
        <a:srgbClr val="1A28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Montserrat</vt:lpstr>
      <vt:lpstr>Open Sans</vt:lpstr>
      <vt:lpstr>Open Sans Light</vt:lpstr>
      <vt:lpstr>Roboto Condensed</vt:lpstr>
      <vt:lpstr>Roboto Light</vt:lpstr>
      <vt:lpstr>2_Office Theme</vt:lpstr>
      <vt:lpstr>We certify that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Lorhan Caproni</dc:creator>
  <cp:lastModifiedBy>Livia Maçon</cp:lastModifiedBy>
  <cp:revision>15</cp:revision>
  <dcterms:created xsi:type="dcterms:W3CDTF">2020-07-30T19:01:27Z</dcterms:created>
  <dcterms:modified xsi:type="dcterms:W3CDTF">2022-11-08T12:03:31Z</dcterms:modified>
</cp:coreProperties>
</file>