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43EA17-0161-43FD-A718-C01BF7709B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C69AE-FE9D-47BE-8BEF-D0233C0A1D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C4DBE9-8F8B-4097-A12C-DB79178719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E46A0D-158F-44B2-AC51-33D53E3B42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974DD-17AA-4F5D-A7C6-24CBCAF36C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8F6DB2-ACE4-4974-BD6D-A938DD8D5B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5800A-E178-460E-A001-B5563FB513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D96A23-2D8B-4305-BFCC-70C8836928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97D1D8-A70F-4A3C-AE6D-B18467F207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A7F923-1D8A-48AB-87A3-52E26883A7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11326-0F21-4C7A-BD7D-0B66759171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790C13-E941-4646-9754-E4113BF571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AAA674-E83C-4049-937A-BA94F1EECFA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Teste...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2024-08-27T10:35:50Z</dcterms:created>
  <dc:creator/>
  <dc:description/>
  <dc:language>pt-BR</dc:language>
  <cp:lastModifiedBy/>
  <dcterms:modified xsi:type="dcterms:W3CDTF">2024-08-27T10:35:59Z</dcterms:modified>
  <cp:revision>2</cp:revision>
  <dc:subject/>
  <dc:title/>
</cp:coreProperties>
</file>