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D99"/>
    <a:srgbClr val="A13C44"/>
    <a:srgbClr val="D6341C"/>
    <a:srgbClr val="7DBA44"/>
    <a:srgbClr val="E0DDCF"/>
    <a:srgbClr val="B6B8CA"/>
    <a:srgbClr val="BDBBA3"/>
    <a:srgbClr val="8F3E24"/>
    <a:srgbClr val="77371E"/>
    <a:srgbClr val="2C5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3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AA09-69C8-8548-8FB8-36E6F41E739E}" type="datetimeFigureOut">
              <a:rPr lang="en-US" smtClean="0"/>
              <a:t>01/12/19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D635-3B20-1A49-81A8-383B5ED01A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15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AA09-69C8-8548-8FB8-36E6F41E739E}" type="datetimeFigureOut">
              <a:rPr lang="en-US" smtClean="0"/>
              <a:t>01/12/19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D635-3B20-1A49-81A8-383B5ED01A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67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AA09-69C8-8548-8FB8-36E6F41E739E}" type="datetimeFigureOut">
              <a:rPr lang="en-US" smtClean="0"/>
              <a:t>01/12/19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D635-3B20-1A49-81A8-383B5ED01A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20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AA09-69C8-8548-8FB8-36E6F41E739E}" type="datetimeFigureOut">
              <a:rPr lang="en-US" smtClean="0"/>
              <a:t>01/12/19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D635-3B20-1A49-81A8-383B5ED01A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92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AA09-69C8-8548-8FB8-36E6F41E739E}" type="datetimeFigureOut">
              <a:rPr lang="en-US" smtClean="0"/>
              <a:t>01/12/19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D635-3B20-1A49-81A8-383B5ED01A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01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AA09-69C8-8548-8FB8-36E6F41E739E}" type="datetimeFigureOut">
              <a:rPr lang="en-US" smtClean="0"/>
              <a:t>01/12/19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D635-3B20-1A49-81A8-383B5ED01A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58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AA09-69C8-8548-8FB8-36E6F41E739E}" type="datetimeFigureOut">
              <a:rPr lang="en-US" smtClean="0"/>
              <a:t>01/12/19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D635-3B20-1A49-81A8-383B5ED01A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97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AA09-69C8-8548-8FB8-36E6F41E739E}" type="datetimeFigureOut">
              <a:rPr lang="en-US" smtClean="0"/>
              <a:t>01/12/19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D635-3B20-1A49-81A8-383B5ED01A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16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AA09-69C8-8548-8FB8-36E6F41E739E}" type="datetimeFigureOut">
              <a:rPr lang="en-US" smtClean="0"/>
              <a:t>01/12/19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D635-3B20-1A49-81A8-383B5ED01A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0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AA09-69C8-8548-8FB8-36E6F41E739E}" type="datetimeFigureOut">
              <a:rPr lang="en-US" smtClean="0"/>
              <a:t>01/12/19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D635-3B20-1A49-81A8-383B5ED01A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20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AA09-69C8-8548-8FB8-36E6F41E739E}" type="datetimeFigureOut">
              <a:rPr lang="en-US" smtClean="0"/>
              <a:t>01/12/19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D635-3B20-1A49-81A8-383B5ED01A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00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AA09-69C8-8548-8FB8-36E6F41E739E}" type="datetimeFigureOut">
              <a:rPr lang="en-US" smtClean="0"/>
              <a:t>01/12/19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6D635-3B20-1A49-81A8-383B5ED01A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40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17600" y="507999"/>
            <a:ext cx="8026400" cy="4842933"/>
          </a:xfrm>
          <a:prstGeom prst="rect">
            <a:avLst/>
          </a:prstGeom>
          <a:solidFill>
            <a:srgbClr val="E0DDC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 descr="gears-logo-ligh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4" r="23901"/>
          <a:stretch/>
        </p:blipFill>
        <p:spPr>
          <a:xfrm>
            <a:off x="0" y="4876800"/>
            <a:ext cx="1833033" cy="17804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17599" y="1867807"/>
            <a:ext cx="802640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1" cap="none" spc="0" dirty="0" smtClean="0">
                <a:ln w="12700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glow rad="101600">
                    <a:schemeClr val="bg1">
                      <a:lumMod val="85000"/>
                      <a:alpha val="75000"/>
                    </a:schemeClr>
                  </a:glow>
                  <a:innerShdw blurRad="114300">
                    <a:prstClr val="black"/>
                  </a:innerShdw>
                </a:effectLst>
                <a:latin typeface="American Typewriter"/>
                <a:cs typeface="American Typewriter"/>
              </a:rPr>
              <a:t>Lívia Corrêa</a:t>
            </a:r>
            <a:endParaRPr lang="pt-BR" sz="5400" b="1" cap="none" spc="0" dirty="0" smtClean="0">
              <a:ln w="12700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glow rad="101600">
                  <a:schemeClr val="bg1">
                    <a:lumMod val="85000"/>
                    <a:alpha val="75000"/>
                  </a:schemeClr>
                </a:glow>
                <a:innerShdw blurRad="114300">
                  <a:prstClr val="black"/>
                </a:innerShdw>
              </a:effectLst>
              <a:latin typeface="American Typewriter"/>
              <a:cs typeface="American Typewrit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7599" y="528934"/>
            <a:ext cx="819573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1" cap="none" spc="0" dirty="0" smtClean="0">
                <a:ln w="12700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glow rad="101600">
                    <a:schemeClr val="bg1">
                      <a:lumMod val="85000"/>
                      <a:alpha val="75000"/>
                    </a:schemeClr>
                  </a:glow>
                  <a:innerShdw blurRad="114300">
                    <a:prstClr val="black"/>
                  </a:innerShdw>
                </a:effectLst>
                <a:latin typeface="Bookman Old Style"/>
                <a:cs typeface="Bookman Old Style"/>
              </a:rPr>
              <a:t>Lívia Corrêa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52034" y="3307140"/>
            <a:ext cx="601556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1" cap="none" spc="0" dirty="0" smtClean="0">
                <a:ln w="12700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glow rad="101600">
                    <a:schemeClr val="bg1">
                      <a:lumMod val="85000"/>
                      <a:alpha val="75000"/>
                    </a:schemeClr>
                  </a:glow>
                  <a:innerShdw blurRad="114300">
                    <a:prstClr val="black"/>
                  </a:innerShdw>
                </a:effectLst>
                <a:latin typeface="Rockwell Extra Bold"/>
                <a:cs typeface="Rockwell Extra Bold"/>
              </a:rPr>
              <a:t>FABLAB</a:t>
            </a:r>
            <a:endParaRPr lang="pt-BR" sz="5400" b="1" cap="none" spc="0" dirty="0" smtClean="0">
              <a:ln w="12700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glow rad="101600">
                  <a:schemeClr val="bg1">
                    <a:lumMod val="85000"/>
                    <a:alpha val="75000"/>
                  </a:schemeClr>
                </a:glow>
                <a:innerShdw blurRad="114300">
                  <a:prstClr val="black"/>
                </a:innerShdw>
              </a:effectLst>
              <a:latin typeface="Rockwell Extra Bold"/>
              <a:cs typeface="Rockwell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204031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t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1435" y="246976"/>
            <a:ext cx="2787986" cy="2787986"/>
          </a:xfrm>
          <a:prstGeom prst="rect">
            <a:avLst/>
          </a:prstGeom>
        </p:spPr>
      </p:pic>
      <p:pic>
        <p:nvPicPr>
          <p:cNvPr id="6" name="Picture 5" descr="hat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726" y="-141129"/>
            <a:ext cx="2346274" cy="234627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655234" y="5314773"/>
            <a:ext cx="593907" cy="587017"/>
            <a:chOff x="2044700" y="1894179"/>
            <a:chExt cx="4202309" cy="4224046"/>
          </a:xfrm>
        </p:grpSpPr>
        <p:pic>
          <p:nvPicPr>
            <p:cNvPr id="4" name="Picture 3" descr="gears-logo-light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252" r="27464"/>
            <a:stretch/>
          </p:blipFill>
          <p:spPr>
            <a:xfrm>
              <a:off x="2044700" y="2472267"/>
              <a:ext cx="3661833" cy="3645958"/>
            </a:xfrm>
            <a:prstGeom prst="rect">
              <a:avLst/>
            </a:prstGeom>
          </p:spPr>
        </p:pic>
        <p:pic>
          <p:nvPicPr>
            <p:cNvPr id="8" name="Picture 7" descr="accesory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07"/>
            <a:stretch/>
          </p:blipFill>
          <p:spPr>
            <a:xfrm rot="1610048">
              <a:off x="2906909" y="1894179"/>
              <a:ext cx="3340100" cy="27586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744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_uerj_co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56167"/>
            <a:ext cx="1433933" cy="157903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14403" y="4842933"/>
            <a:ext cx="1281530" cy="1354667"/>
            <a:chOff x="914403" y="4842933"/>
            <a:chExt cx="1281530" cy="1354667"/>
          </a:xfrm>
        </p:grpSpPr>
        <p:sp>
          <p:nvSpPr>
            <p:cNvPr id="6" name="Oval 5"/>
            <p:cNvSpPr/>
            <p:nvPr/>
          </p:nvSpPr>
          <p:spPr>
            <a:xfrm>
              <a:off x="914403" y="4842933"/>
              <a:ext cx="1281530" cy="13546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pic>
          <p:nvPicPr>
            <p:cNvPr id="3" name="Picture 2" descr="lattes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6559" y="5046113"/>
              <a:ext cx="829245" cy="999090"/>
            </a:xfrm>
            <a:prstGeom prst="rect">
              <a:avLst/>
            </a:prstGeom>
          </p:spPr>
        </p:pic>
      </p:grpSp>
      <p:pic>
        <p:nvPicPr>
          <p:cNvPr id="4" name="Picture 3" descr="logo-ORCID-i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398" y="4842932"/>
            <a:ext cx="1354667" cy="1354667"/>
          </a:xfrm>
          <a:prstGeom prst="rect">
            <a:avLst/>
          </a:prstGeom>
        </p:spPr>
      </p:pic>
      <p:pic>
        <p:nvPicPr>
          <p:cNvPr id="5" name="Picture 4" descr="logo-researchga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883" y="4842932"/>
            <a:ext cx="1354667" cy="135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10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5</Words>
  <Application>Microsoft Macintosh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Livia Correa</dc:creator>
  <cp:lastModifiedBy>Livia Correa</cp:lastModifiedBy>
  <cp:revision>19</cp:revision>
  <dcterms:created xsi:type="dcterms:W3CDTF">2019-11-26T17:50:26Z</dcterms:created>
  <dcterms:modified xsi:type="dcterms:W3CDTF">2019-12-02T02:33:39Z</dcterms:modified>
</cp:coreProperties>
</file>