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70" r:id="rId14"/>
    <p:sldId id="280" r:id="rId15"/>
    <p:sldId id="286" r:id="rId16"/>
  </p:sldIdLst>
  <p:sldSz cx="9144000" cy="5143500" type="screen16x9"/>
  <p:notesSz cx="6858000" cy="9144000"/>
  <p:embeddedFontLst>
    <p:embeddedFont>
      <p:font typeface="Nixie One" panose="020B0604020202020204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4096216-D21D-4FA4-AA06-D620ABB0294C}">
  <a:tblStyle styleId="{D4096216-D21D-4FA4-AA06-D620ABB02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332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547664" y="1995686"/>
            <a:ext cx="6343500" cy="1516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Sistema para controle de venda e estoque da Empresa MB Fashion</a:t>
            </a:r>
            <a:br>
              <a:rPr lang="en" sz="2000" b="1" dirty="0" smtClean="0"/>
            </a:br>
            <a:r>
              <a:rPr lang="en" sz="2000" b="1" dirty="0" smtClean="0"/>
              <a:t>Integrantes:</a:t>
            </a:r>
            <a:br>
              <a:rPr lang="en" sz="2000" b="1" dirty="0" smtClean="0"/>
            </a:br>
            <a:r>
              <a:rPr lang="en" sz="2000" b="1" dirty="0" smtClean="0"/>
              <a:t>Gabriel Galvão</a:t>
            </a:r>
            <a:br>
              <a:rPr lang="en" sz="2000" b="1" dirty="0" smtClean="0"/>
            </a:br>
            <a:r>
              <a:rPr lang="en" sz="2000" b="1" dirty="0" smtClean="0"/>
              <a:t>Lívia Gonçalves</a:t>
            </a:r>
            <a:br>
              <a:rPr lang="en" sz="2000" b="1" dirty="0" smtClean="0"/>
            </a:br>
            <a:r>
              <a:rPr lang="en" sz="2000" b="1" dirty="0" smtClean="0"/>
              <a:t>Wanessa de Sousa Diniz</a:t>
            </a:r>
            <a:endParaRPr sz="2000" b="1" dirty="0"/>
          </a:p>
        </p:txBody>
      </p:sp>
      <p:pic>
        <p:nvPicPr>
          <p:cNvPr id="1026" name="Imagem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1470"/>
            <a:ext cx="2497295" cy="1166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9632" y="1707654"/>
            <a:ext cx="6624736" cy="1221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Diagrama de Classe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2123728" y="123478"/>
            <a:ext cx="6696744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Diagrama de Classe</a:t>
            </a:r>
            <a:endParaRPr sz="3000" dirty="0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217" name="Picture 1" descr="]Class Diagra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2"/>
            <a:ext cx="5143499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907704" y="192367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 smtClean="0">
                <a:latin typeface="Muli"/>
              </a:rPr>
              <a:t>CONCLUSÃO</a:t>
            </a:r>
            <a:endParaRPr sz="5400" b="1" dirty="0">
              <a:latin typeface="Muli"/>
            </a:endParaRPr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Muli"/>
                <a:ea typeface="Muli"/>
                <a:cs typeface="Muli"/>
                <a:sym typeface="Muli"/>
              </a:rPr>
              <a:t>Agradecimentos</a:t>
            </a:r>
            <a:endParaRPr sz="54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@username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user@mail.me</a:t>
            </a:r>
            <a:endParaRPr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OBRIGADA!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Objetivo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043608" y="1744524"/>
            <a:ext cx="3191400" cy="31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OBJETIVO GERAL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Consiste em desenvolver um sistema para gerenciar estoque e venda da Loja MB Fashion.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4644008" y="1744524"/>
            <a:ext cx="3816424" cy="320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OBJETIVO ESPECÍFICO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Estoque	Cadastros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Entrada		Vendas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Saída		Alteração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Controle</a:t>
            </a:r>
            <a:endParaRPr sz="20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59832" y="364975"/>
            <a:ext cx="487560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Tecnologias Utilizadas</a:t>
            </a:r>
            <a:endParaRPr sz="32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1" name="Picture 3" descr="C:\Users\Vanessa\Desktop\TCC\logo\Logo Mysq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5" y="1601382"/>
            <a:ext cx="2857500" cy="5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Vanessa\Desktop\TCC\logo\java j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34" y="1618748"/>
            <a:ext cx="993462" cy="15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Vanessa\Desktop\TCC\logo\java js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616985"/>
            <a:ext cx="1017704" cy="15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Vanessa\Desktop\TCC\logo\C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5766"/>
            <a:ext cx="1500758" cy="15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Vanessa\Desktop\TCC\logo\HTM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74909"/>
            <a:ext cx="1417564" cy="15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Vanessa\Desktop\TCC\logo\BIZAG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46" y="279939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Vanessa\Desktop\TCC\logo\NETBEAN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96" y="2715766"/>
            <a:ext cx="1339627" cy="8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Vanessa\Desktop\TCC\logo\ASTAH COMUNNIT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16985"/>
            <a:ext cx="1749664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375248" y="2283718"/>
            <a:ext cx="6768752" cy="614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Geral Caso de Uso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0"/>
            <a:ext cx="622818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39752" y="126250"/>
            <a:ext cx="669674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Diagrama Caso de Uso Específico</a:t>
            </a:r>
            <a:br>
              <a:rPr lang="en" sz="2800" b="1" dirty="0" smtClean="0"/>
            </a:br>
            <a:r>
              <a:rPr lang="en" sz="1800" b="1" dirty="0" smtClean="0"/>
              <a:t>Manter Cliente</a:t>
            </a:r>
            <a:endParaRPr sz="2800"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8" y="771550"/>
            <a:ext cx="5560665" cy="415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1115616" y="0"/>
            <a:ext cx="7061691" cy="81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Tabela Descritiva do C</a:t>
            </a:r>
            <a:r>
              <a:rPr lang="pt-BR" sz="2800" dirty="0" smtClean="0"/>
              <a:t>aso de Uso</a:t>
            </a:r>
            <a:br>
              <a:rPr lang="pt-BR" sz="2800" dirty="0" smtClean="0"/>
            </a:br>
            <a:r>
              <a:rPr lang="pt-BR" sz="2000" dirty="0" smtClean="0"/>
              <a:t>Cadastrar Produto</a:t>
            </a:r>
            <a:endParaRPr sz="2800" dirty="0"/>
          </a:p>
        </p:txBody>
      </p: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08" y="906757"/>
            <a:ext cx="6182585" cy="411747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39752" y="19548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Diagrama de Sequência</a:t>
            </a:r>
            <a:br>
              <a:rPr lang="en" sz="2800" b="1" dirty="0" smtClean="0"/>
            </a:br>
            <a:r>
              <a:rPr lang="en" sz="1800" b="1" dirty="0" smtClean="0"/>
              <a:t>Efetuar Login</a:t>
            </a:r>
            <a:endParaRPr sz="2800" b="1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170" name="Picture 2" descr="Diagrama de Sequência Efetuar 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203598"/>
            <a:ext cx="57435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11760" y="123478"/>
            <a:ext cx="662473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Modelo do Banco de Dados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194" name="Picture 2" descr="BD MB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71550"/>
            <a:ext cx="4968552" cy="422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</Words>
  <Application>Microsoft Office PowerPoint</Application>
  <PresentationFormat>Apresentação na tela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Nixie One</vt:lpstr>
      <vt:lpstr>Helvetica Neue</vt:lpstr>
      <vt:lpstr>Muli</vt:lpstr>
      <vt:lpstr>Montserrat</vt:lpstr>
      <vt:lpstr>Imogen template</vt:lpstr>
      <vt:lpstr>Sistema para controle de venda e estoque da Empresa MB Fashion Integrantes: Gabriel Galvão Lívia Gonçalves Wanessa de Sousa Diniz</vt:lpstr>
      <vt:lpstr>Objetivo</vt:lpstr>
      <vt:lpstr>Tecnologias Utilizadas</vt:lpstr>
      <vt:lpstr>Diagrama Geral Caso de Uso</vt:lpstr>
      <vt:lpstr>Apresentação do PowerPoint</vt:lpstr>
      <vt:lpstr>Diagrama Caso de Uso Específico Manter Cliente</vt:lpstr>
      <vt:lpstr>Tabela Descritiva do Caso de Uso Cadastrar Produto</vt:lpstr>
      <vt:lpstr>Diagrama de Sequência Efetuar Login</vt:lpstr>
      <vt:lpstr>Modelo do Banco de Dados</vt:lpstr>
      <vt:lpstr>Diagrama de Classe</vt:lpstr>
      <vt:lpstr>Diagrama de Classe</vt:lpstr>
      <vt:lpstr>CONCLUSÃO</vt:lpstr>
      <vt:lpstr>Agradecimentos</vt:lpstr>
      <vt:lpstr>Thanks!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controle de venda e estoque da Empresa MB Fashion</dc:title>
  <dc:creator>Vanessa</dc:creator>
  <cp:lastModifiedBy>Vanessa</cp:lastModifiedBy>
  <cp:revision>11</cp:revision>
  <dcterms:modified xsi:type="dcterms:W3CDTF">2020-09-15T02:55:43Z</dcterms:modified>
</cp:coreProperties>
</file>