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646" autoAdjust="0"/>
  </p:normalViewPr>
  <p:slideViewPr>
    <p:cSldViewPr snapToGrid="0">
      <p:cViewPr varScale="1">
        <p:scale>
          <a:sx n="101" d="100"/>
          <a:sy n="101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51EC5-C62C-41A0-A599-4A3D7D9111C2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67300-3BCC-4041-B119-10B51C99AE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7300-3BCC-4041-B119-10B51C99AE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7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7300-3BCC-4041-B119-10B51C99AED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8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6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4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5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8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1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33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3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2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03FE-4863-4339-9005-761393F11B79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5CBF-3A3D-419D-A827-F19F223DF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63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55495"/>
            <a:ext cx="9144000" cy="65446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Advanced Spatial Database Methods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954964"/>
            <a:ext cx="9144000" cy="1655762"/>
          </a:xfrm>
        </p:spPr>
        <p:txBody>
          <a:bodyPr/>
          <a:lstStyle/>
          <a:p>
            <a:r>
              <a:rPr lang="en-GB" dirty="0" smtClean="0"/>
              <a:t>Callum Crawford, Livia </a:t>
            </a:r>
            <a:r>
              <a:rPr lang="en-GB" dirty="0" err="1" smtClean="0"/>
              <a:t>Jakob</a:t>
            </a:r>
            <a:r>
              <a:rPr lang="en-GB" dirty="0" smtClean="0"/>
              <a:t>,  Marco </a:t>
            </a:r>
            <a:r>
              <a:rPr lang="en-GB" dirty="0" err="1" smtClean="0"/>
              <a:t>Pizzolato</a:t>
            </a:r>
            <a:r>
              <a:rPr lang="en-GB" dirty="0" smtClean="0"/>
              <a:t> and Martin </a:t>
            </a:r>
            <a:r>
              <a:rPr lang="en-GB" dirty="0" err="1" smtClean="0"/>
              <a:t>Ewart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523603" y="1394831"/>
            <a:ext cx="8951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>
                <a:latin typeface="+mj-lt"/>
              </a:rPr>
              <a:t>Pirate Island </a:t>
            </a:r>
            <a:endParaRPr lang="en-GB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Presentation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Team Structure</a:t>
            </a:r>
          </a:p>
          <a:p>
            <a:r>
              <a:rPr lang="en-GB" dirty="0" smtClean="0"/>
              <a:t>Software Used </a:t>
            </a:r>
          </a:p>
          <a:p>
            <a:r>
              <a:rPr lang="en-GB" dirty="0" smtClean="0"/>
              <a:t>Database Structure</a:t>
            </a:r>
          </a:p>
          <a:p>
            <a:r>
              <a:rPr lang="en-GB" dirty="0" smtClean="0"/>
              <a:t>Oracle Spatial contextualisation </a:t>
            </a:r>
          </a:p>
          <a:p>
            <a:r>
              <a:rPr lang="en-GB" dirty="0" smtClean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6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Team Structure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713919"/>
              </p:ext>
            </p:extLst>
          </p:nvPr>
        </p:nvGraphicFramePr>
        <p:xfrm>
          <a:off x="838200" y="1825625"/>
          <a:ext cx="10515600" cy="4045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427292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4211309"/>
                    </a:ext>
                  </a:extLst>
                </a:gridCol>
              </a:tblGrid>
              <a:tr h="2022893"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 smtClean="0"/>
                        <a:t>Java</a:t>
                      </a:r>
                      <a:r>
                        <a:rPr lang="en-GB" sz="2400" u="sng" baseline="0" dirty="0" smtClean="0"/>
                        <a:t>Script and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 smtClean="0"/>
                        <a:t>Spatial Database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05249"/>
                  </a:ext>
                </a:extLst>
              </a:tr>
              <a:tr h="2022893"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 smtClean="0"/>
                        <a:t>Framework</a:t>
                      </a:r>
                      <a:r>
                        <a:rPr lang="en-GB" sz="2400" u="sng" baseline="0" dirty="0" smtClean="0"/>
                        <a:t> and Spatial Calculations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 smtClean="0"/>
                        <a:t>Python</a:t>
                      </a:r>
                      <a:r>
                        <a:rPr lang="en-GB" sz="2400" u="sng" baseline="0" dirty="0" smtClean="0"/>
                        <a:t> and Interface Design</a:t>
                      </a:r>
                      <a:endParaRPr lang="en-GB" sz="2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647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4600" y="2362200"/>
            <a:ext cx="1628775" cy="139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86600" y="2362200"/>
            <a:ext cx="1628775" cy="139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4599" y="4587123"/>
            <a:ext cx="1628775" cy="139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086600" y="4587123"/>
            <a:ext cx="1628775" cy="139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22542" y="2428190"/>
            <a:ext cx="135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Callum Crawford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22542" y="4636117"/>
            <a:ext cx="135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Marco </a:t>
            </a:r>
            <a:r>
              <a:rPr lang="en-GB" dirty="0" err="1" smtClean="0"/>
              <a:t>Pizzolato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350541" y="4636117"/>
            <a:ext cx="135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Martin </a:t>
            </a:r>
            <a:r>
              <a:rPr lang="en-GB" dirty="0" err="1" smtClean="0"/>
              <a:t>Ewart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350541" y="2428190"/>
            <a:ext cx="115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Livia </a:t>
            </a:r>
            <a:r>
              <a:rPr lang="en-GB" dirty="0" err="1" smtClean="0"/>
              <a:t>Jakob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Software Used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81" y="4440919"/>
            <a:ext cx="3713246" cy="2475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5" y="5086350"/>
            <a:ext cx="3173035" cy="1441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91297"/>
            <a:ext cx="335280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1" y="1601676"/>
            <a:ext cx="3647073" cy="1581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2" b="29062"/>
          <a:stretch/>
        </p:blipFill>
        <p:spPr>
          <a:xfrm>
            <a:off x="4794762" y="3355068"/>
            <a:ext cx="2438740" cy="1085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" y="3227736"/>
            <a:ext cx="3451501" cy="1340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3102255"/>
            <a:ext cx="3148372" cy="14659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38" y="1458520"/>
            <a:ext cx="2526788" cy="1636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5" y="4777296"/>
            <a:ext cx="3705225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Database Structure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96"/>
          <a:stretch/>
        </p:blipFill>
        <p:spPr>
          <a:xfrm>
            <a:off x="1400536" y="1261436"/>
            <a:ext cx="9390927" cy="5460206"/>
          </a:xfrm>
        </p:spPr>
      </p:pic>
    </p:spTree>
    <p:extLst>
      <p:ext uri="{BB962C8B-B14F-4D97-AF65-F5344CB8AC3E}">
        <p14:creationId xmlns:p14="http://schemas.microsoft.com/office/powerpoint/2010/main" val="22348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Database Software </a:t>
            </a:r>
            <a:r>
              <a:rPr lang="en-GB" dirty="0"/>
              <a:t>C</a:t>
            </a:r>
            <a:r>
              <a:rPr lang="en-GB" dirty="0" smtClean="0"/>
              <a:t>onnections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Oracle Spatial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Intersect</a:t>
            </a:r>
          </a:p>
          <a:p>
            <a:r>
              <a:rPr lang="en-GB" dirty="0" smtClean="0"/>
              <a:t>Distance </a:t>
            </a:r>
          </a:p>
          <a:p>
            <a:r>
              <a:rPr lang="en-GB" dirty="0" smtClean="0"/>
              <a:t>Polygons</a:t>
            </a:r>
          </a:p>
          <a:p>
            <a:r>
              <a:rPr lang="en-GB" dirty="0" smtClean="0"/>
              <a:t>Points</a:t>
            </a:r>
          </a:p>
          <a:p>
            <a:r>
              <a:rPr lang="en-GB" dirty="0" smtClean="0"/>
              <a:t>Lines</a:t>
            </a:r>
          </a:p>
          <a:p>
            <a:r>
              <a:rPr lang="en-GB" dirty="0" smtClean="0"/>
              <a:t>Get Vertices</a:t>
            </a:r>
          </a:p>
          <a:p>
            <a:r>
              <a:rPr lang="en-GB" dirty="0" smtClean="0"/>
              <a:t>Partition by / Order By</a:t>
            </a:r>
          </a:p>
          <a:p>
            <a:r>
              <a:rPr lang="en-GB" dirty="0" smtClean="0"/>
              <a:t>Views </a:t>
            </a:r>
          </a:p>
        </p:txBody>
      </p:sp>
    </p:spTree>
    <p:extLst>
      <p:ext uri="{BB962C8B-B14F-4D97-AF65-F5344CB8AC3E}">
        <p14:creationId xmlns:p14="http://schemas.microsoft.com/office/powerpoint/2010/main" val="35328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(Enter the Game Image and Hyperlink)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4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87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Advanced Spatial Database Methods</vt:lpstr>
      <vt:lpstr>Presentation Outline</vt:lpstr>
      <vt:lpstr>Team Structure</vt:lpstr>
      <vt:lpstr>Software Used</vt:lpstr>
      <vt:lpstr>Database Structure</vt:lpstr>
      <vt:lpstr>Database Software Connections</vt:lpstr>
      <vt:lpstr>Oracle Spatial Functions</vt:lpstr>
      <vt:lpstr>Demonstration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Spatial Database Methods</dc:title>
  <dc:creator>Callum Crawford</dc:creator>
  <cp:lastModifiedBy>Callum Crawford</cp:lastModifiedBy>
  <cp:revision>8</cp:revision>
  <dcterms:created xsi:type="dcterms:W3CDTF">2018-02-12T15:46:44Z</dcterms:created>
  <dcterms:modified xsi:type="dcterms:W3CDTF">2018-02-12T16:57:01Z</dcterms:modified>
</cp:coreProperties>
</file>