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56" r:id="rId5"/>
    <p:sldId id="262" r:id="rId6"/>
    <p:sldId id="257" r:id="rId7"/>
    <p:sldId id="263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73A4D-489E-4FF5-9BB6-57954B6EE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24BF47-26AC-4FBE-8740-E6B6D7B18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6FD046-FFA3-4B24-8E9B-617C4482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920-E983-47F6-A236-121F32CA2C2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0682D3-1AE9-4D5D-8347-1B70F758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5D45EE-C9AA-4008-ABD3-6AFE9D66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E24-8628-4215-BFAE-1056DB0A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49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57543-CDFD-46EF-AFA0-3F4B75AD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7E0017-43C9-46A4-8BAD-904818361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2A8C99-0122-46EE-939C-D0B2BE24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920-E983-47F6-A236-121F32CA2C2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C24D6E-D648-484E-A14F-F1B75086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555450-44E4-4A31-9613-1266BDBC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E24-8628-4215-BFAE-1056DB0A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6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09C5B4-A08F-4ADF-BFCD-58128892F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57BE94-E77A-406D-903D-4CE908C1A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B229EB-3BCC-4B33-A8E7-E7777F70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920-E983-47F6-A236-121F32CA2C2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5B817F-A31E-4DE5-A86D-8D4E1073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3CE997-1886-4C88-A91F-D83D24B5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E24-8628-4215-BFAE-1056DB0A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42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A08A4-38D6-415D-9990-E7DE899D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9A3B6E-94AB-47BC-830F-FD4D8E498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335E8D-C8E3-4240-BC09-29C2FE71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920-E983-47F6-A236-121F32CA2C2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722CD8-1F0B-48BE-B3E1-7EAB896A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76D3C6-1355-47D9-A241-A870125A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E24-8628-4215-BFAE-1056DB0A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9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00F7E-B5BB-4E5B-8DE2-B0617FA9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071D5E-5CC7-4BFA-B155-01EA25294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B20423-F0AB-4AFD-BF9E-1A40C0C3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920-E983-47F6-A236-121F32CA2C2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E10602-B270-4EF9-81FE-15D3685D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A96E49-64FF-4C40-BBD3-11D114B0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E24-8628-4215-BFAE-1056DB0A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79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AC83C-E8E4-40D2-800E-A2EC9424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9671CB-F087-474E-A8A7-C74C6497B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131AFC-A392-4212-82DC-C81034FD3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654FC1-45F6-4510-B3D2-028E5C66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920-E983-47F6-A236-121F32CA2C2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271ED4-4B4F-4F29-B0BF-600D0B36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37FB00-E66B-40E0-9F8E-BFD125BC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E24-8628-4215-BFAE-1056DB0A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89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60673-D8C7-40D9-9038-825C2F17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137289-21DD-412A-964E-A9F4B65F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A92356-B539-4C95-870B-F33CB6779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42C614-48DF-4D71-BF1F-BAB3CCD93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804CCC-0152-4E76-8779-C34646EF9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64014D-13B0-4C1D-8F32-68CAEF31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920-E983-47F6-A236-121F32CA2C2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518D48-5541-4E4B-AAE6-B49C2828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0C208A-1BB4-4E6C-9522-0020CACC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E24-8628-4215-BFAE-1056DB0A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80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97F5A-A7B8-421B-A004-ABD1A85F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1DD18D-5336-481E-818F-72360020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920-E983-47F6-A236-121F32CA2C2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099FC7-1D08-4EB7-90A3-E3D1DDE8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2B9177-104F-4ABF-BB7F-4794DDC5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E24-8628-4215-BFAE-1056DB0A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92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A297BD-A153-4CB2-ADD9-BDC13A1B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920-E983-47F6-A236-121F32CA2C2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7A714A-1FA8-4263-A383-7804EB08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5B7364-EB7E-4903-8A24-3EB96717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E24-8628-4215-BFAE-1056DB0A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59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413CC-0DD0-4A8F-8C5E-E5BC967E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D34DF7-3111-4CF8-8BFD-479B7C4E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391145-902D-492B-91C7-F09556A01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BAAC06-9116-4437-B398-0E8AEB5E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920-E983-47F6-A236-121F32CA2C2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2A7689-3340-4414-BF01-DE511C31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5C7BED-EC11-4137-9535-FB32AB00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E24-8628-4215-BFAE-1056DB0A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65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20BEC-5165-45BF-9FA2-4986DB7B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CFC7E0-D8D6-44A1-AE9C-AE4CF4B29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E9C716-B935-44F3-8806-4E20C8836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843AFC-98CB-40D7-AF18-942504CD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920-E983-47F6-A236-121F32CA2C2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BDB441-7777-47EE-87A7-322EC7B9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FBACA1-C331-43FF-8779-CEFD2032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0E24-8628-4215-BFAE-1056DB0A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82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ACE677-9B9A-4EC8-B105-69DA37A9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52DC04-63B5-49E3-8AA9-0306A9FA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BBB979-460E-4169-8DF1-3E325363F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04920-E983-47F6-A236-121F32CA2C2A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D197C0-A4CA-4CFC-B330-349DF393B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530E91-04C0-4A33-B255-96C0971D2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0E24-8628-4215-BFAE-1056DB0A4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80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BD02-6563-4DAF-964E-A45C712B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9600" b="1" dirty="0">
                <a:latin typeface="Arial" panose="020B0604020202020204" pitchFamily="34" charset="0"/>
                <a:cs typeface="Arial" panose="020B0604020202020204" pitchFamily="34" charset="0"/>
              </a:rPr>
              <a:t>Fonte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3D3FE5-8CB4-49C3-B740-B40851275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40" y="1690688"/>
            <a:ext cx="5542320" cy="497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1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787785A-BB6D-4259-8449-0C088A1DA72C}"/>
              </a:ext>
            </a:extLst>
          </p:cNvPr>
          <p:cNvSpPr/>
          <p:nvPr/>
        </p:nvSpPr>
        <p:spPr>
          <a:xfrm>
            <a:off x="-1091381" y="-589935"/>
            <a:ext cx="17226116" cy="98519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035A77-5793-4B4D-91C3-331EEA2E2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66" y="0"/>
            <a:ext cx="6876667" cy="68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8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7CA8769-27A3-4F0F-881C-395E1C9A6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2764"/>
            <a:ext cx="12192000" cy="69668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7003C6-22E2-4A82-90DC-29C4AE05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9600" b="1" dirty="0">
                <a:latin typeface="Arial" panose="020B0604020202020204" pitchFamily="34" charset="0"/>
                <a:cs typeface="Arial" panose="020B0604020202020204" pitchFamily="34" charset="0"/>
              </a:rPr>
              <a:t>Paleta de cores</a:t>
            </a:r>
          </a:p>
        </p:txBody>
      </p:sp>
    </p:spTree>
    <p:extLst>
      <p:ext uri="{BB962C8B-B14F-4D97-AF65-F5344CB8AC3E}">
        <p14:creationId xmlns:p14="http://schemas.microsoft.com/office/powerpoint/2010/main" val="135475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6A0CF-017A-4770-8292-E48B4EBB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951" y="2652917"/>
            <a:ext cx="5592097" cy="1552165"/>
          </a:xfrm>
        </p:spPr>
        <p:txBody>
          <a:bodyPr>
            <a:noAutofit/>
          </a:bodyPr>
          <a:lstStyle/>
          <a:p>
            <a:r>
              <a:rPr lang="pt-BR" sz="9600" b="1" dirty="0">
                <a:latin typeface="Arial" panose="020B0604020202020204" pitchFamily="34" charset="0"/>
                <a:cs typeface="Arial" panose="020B0604020202020204" pitchFamily="34" charset="0"/>
              </a:rPr>
              <a:t>Ensaio 1</a:t>
            </a:r>
          </a:p>
        </p:txBody>
      </p:sp>
    </p:spTree>
    <p:extLst>
      <p:ext uri="{BB962C8B-B14F-4D97-AF65-F5344CB8AC3E}">
        <p14:creationId xmlns:p14="http://schemas.microsoft.com/office/powerpoint/2010/main" val="312512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59D8171-BB2B-4C37-B0A6-B2048723F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6534"/>
            <a:ext cx="12192000" cy="84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0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6A0CF-017A-4770-8292-E48B4EBB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951" y="2652917"/>
            <a:ext cx="5592097" cy="1552165"/>
          </a:xfrm>
        </p:spPr>
        <p:txBody>
          <a:bodyPr>
            <a:noAutofit/>
          </a:bodyPr>
          <a:lstStyle/>
          <a:p>
            <a:r>
              <a:rPr lang="pt-BR" sz="9600" b="1" dirty="0">
                <a:latin typeface="Arial" panose="020B0604020202020204" pitchFamily="34" charset="0"/>
                <a:cs typeface="Arial" panose="020B0604020202020204" pitchFamily="34" charset="0"/>
              </a:rPr>
              <a:t>Ensaio 2</a:t>
            </a:r>
          </a:p>
        </p:txBody>
      </p:sp>
    </p:spTree>
    <p:extLst>
      <p:ext uri="{BB962C8B-B14F-4D97-AF65-F5344CB8AC3E}">
        <p14:creationId xmlns:p14="http://schemas.microsoft.com/office/powerpoint/2010/main" val="195792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7103018-56F7-4D8B-8A2B-BD359906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142" y="-971858"/>
            <a:ext cx="8801715" cy="880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8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6A0CF-017A-4770-8292-E48B4EBB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951" y="2652917"/>
            <a:ext cx="5592097" cy="1552165"/>
          </a:xfrm>
        </p:spPr>
        <p:txBody>
          <a:bodyPr>
            <a:noAutofit/>
          </a:bodyPr>
          <a:lstStyle/>
          <a:p>
            <a:r>
              <a:rPr lang="pt-BR" sz="9600" b="1" dirty="0">
                <a:latin typeface="Arial" panose="020B0604020202020204" pitchFamily="34" charset="0"/>
                <a:cs typeface="Arial" panose="020B0604020202020204" pitchFamily="34" charset="0"/>
              </a:rPr>
              <a:t>Ensaio 3</a:t>
            </a:r>
          </a:p>
        </p:txBody>
      </p:sp>
    </p:spTree>
    <p:extLst>
      <p:ext uri="{BB962C8B-B14F-4D97-AF65-F5344CB8AC3E}">
        <p14:creationId xmlns:p14="http://schemas.microsoft.com/office/powerpoint/2010/main" val="75389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BA91778-C244-475D-826A-F0F31DAC9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49" y="-1030851"/>
            <a:ext cx="8919702" cy="891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1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6A0CF-017A-4770-8292-E48B4EBB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330" y="2652917"/>
            <a:ext cx="7761339" cy="1552165"/>
          </a:xfrm>
        </p:spPr>
        <p:txBody>
          <a:bodyPr>
            <a:noAutofit/>
          </a:bodyPr>
          <a:lstStyle/>
          <a:p>
            <a:r>
              <a:rPr lang="pt-BR" sz="9600" b="1" dirty="0">
                <a:latin typeface="Arial" panose="020B0604020202020204" pitchFamily="34" charset="0"/>
                <a:cs typeface="Arial" panose="020B0604020202020204" pitchFamily="34" charset="0"/>
              </a:rPr>
              <a:t>Ensaio Final</a:t>
            </a:r>
          </a:p>
        </p:txBody>
      </p:sp>
    </p:spTree>
    <p:extLst>
      <p:ext uri="{BB962C8B-B14F-4D97-AF65-F5344CB8AC3E}">
        <p14:creationId xmlns:p14="http://schemas.microsoft.com/office/powerpoint/2010/main" val="2731615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Fonte </vt:lpstr>
      <vt:lpstr>Paleta de cores</vt:lpstr>
      <vt:lpstr>Ensaio 1</vt:lpstr>
      <vt:lpstr>Apresentação do PowerPoint</vt:lpstr>
      <vt:lpstr>Ensaio 2</vt:lpstr>
      <vt:lpstr>Apresentação do PowerPoint</vt:lpstr>
      <vt:lpstr>Ensaio 3</vt:lpstr>
      <vt:lpstr>Apresentação do PowerPoint</vt:lpstr>
      <vt:lpstr>Ensaio Final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Ian Gabriel</dc:creator>
  <cp:lastModifiedBy>Ian Gabriel</cp:lastModifiedBy>
  <cp:revision>3</cp:revision>
  <dcterms:created xsi:type="dcterms:W3CDTF">2023-06-07T11:03:14Z</dcterms:created>
  <dcterms:modified xsi:type="dcterms:W3CDTF">2023-06-07T11:49:34Z</dcterms:modified>
</cp:coreProperties>
</file>