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285" r:id="rId7"/>
    <p:sldId id="287" r:id="rId8"/>
    <p:sldId id="261" r:id="rId9"/>
    <p:sldId id="260" r:id="rId10"/>
    <p:sldId id="284" r:id="rId11"/>
    <p:sldId id="288" r:id="rId12"/>
    <p:sldId id="264" r:id="rId13"/>
    <p:sldId id="281" r:id="rId14"/>
    <p:sldId id="28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403353-2C4D-457C-8EE6-69EBFC402633}">
          <p14:sldIdLst>
            <p14:sldId id="256"/>
            <p14:sldId id="278"/>
            <p14:sldId id="285"/>
            <p14:sldId id="287"/>
            <p14:sldId id="261"/>
            <p14:sldId id="260"/>
            <p14:sldId id="284"/>
            <p14:sldId id="288"/>
            <p14:sldId id="264"/>
            <p14:sldId id="281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, Livia (GE Corporate)" initials="ML(C" lastIdx="1" clrIdx="0">
    <p:extLst>
      <p:ext uri="{19B8F6BF-5375-455C-9EA6-DF929625EA0E}">
        <p15:presenceInfo xmlns:p15="http://schemas.microsoft.com/office/powerpoint/2012/main" userId="S::212745913@ge.com::acf1f9ec-745a-40fd-91fd-d20ea14881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95" autoAdjust="0"/>
  </p:normalViewPr>
  <p:slideViewPr>
    <p:cSldViewPr snapToGrid="0">
      <p:cViewPr varScale="1">
        <p:scale>
          <a:sx n="67" d="100"/>
          <a:sy n="67" d="100"/>
        </p:scale>
        <p:origin x="186" y="7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FA11E-5A65-4B45-9352-3D688F1EC911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61A9C55-F2E3-4EBA-98F9-0222CB093372}">
      <dgm:prSet/>
      <dgm:spPr/>
      <dgm:t>
        <a:bodyPr/>
        <a:lstStyle/>
        <a:p>
          <a:r>
            <a:rPr lang="en-US" dirty="0">
              <a:solidFill>
                <a:schemeClr val="accent1">
                  <a:lumMod val="25000"/>
                </a:schemeClr>
              </a:solidFill>
            </a:rPr>
            <a:t>01 Create the database</a:t>
          </a:r>
        </a:p>
      </dgm:t>
    </dgm:pt>
    <dgm:pt modelId="{60B20922-BAD6-402B-ABDA-4A76279F8CD5}" type="parTrans" cxnId="{45202C16-0F01-418D-8571-579E973809BE}">
      <dgm:prSet/>
      <dgm:spPr/>
      <dgm:t>
        <a:bodyPr/>
        <a:lstStyle/>
        <a:p>
          <a:endParaRPr lang="en-US"/>
        </a:p>
      </dgm:t>
    </dgm:pt>
    <dgm:pt modelId="{45D8B7FC-46D6-4282-A3DA-9DF8DBE294BF}" type="sibTrans" cxnId="{45202C16-0F01-418D-8571-579E973809BE}">
      <dgm:prSet/>
      <dgm:spPr/>
      <dgm:t>
        <a:bodyPr/>
        <a:lstStyle/>
        <a:p>
          <a:endParaRPr lang="en-US"/>
        </a:p>
      </dgm:t>
    </dgm:pt>
    <dgm:pt modelId="{F9539483-96CA-42AE-AA94-CE638A28D1DC}">
      <dgm:prSet custT="1"/>
      <dgm:spPr/>
      <dgm:t>
        <a:bodyPr/>
        <a:lstStyle/>
        <a:p>
          <a:r>
            <a:rPr lang="en-US" sz="3800" kern="1200" dirty="0">
              <a:solidFill>
                <a:srgbClr val="D8D2CD">
                  <a:lumMod val="25000"/>
                </a:srgbClr>
              </a:solidFill>
              <a:latin typeface="Biome Light"/>
              <a:ea typeface="+mn-ea"/>
              <a:cs typeface="+mn-cs"/>
            </a:rPr>
            <a:t>02 Create the endpoint</a:t>
          </a:r>
        </a:p>
      </dgm:t>
    </dgm:pt>
    <dgm:pt modelId="{4FC77419-85D5-4147-9E64-0F39A4F3D6BF}" type="parTrans" cxnId="{B416F50F-F552-4311-99F2-8F292EF26894}">
      <dgm:prSet/>
      <dgm:spPr/>
      <dgm:t>
        <a:bodyPr/>
        <a:lstStyle/>
        <a:p>
          <a:endParaRPr lang="en-US"/>
        </a:p>
      </dgm:t>
    </dgm:pt>
    <dgm:pt modelId="{E7E044B3-A4E4-4DEE-ADFD-D1FDE6D5D74B}" type="sibTrans" cxnId="{B416F50F-F552-4311-99F2-8F292EF26894}">
      <dgm:prSet/>
      <dgm:spPr/>
      <dgm:t>
        <a:bodyPr/>
        <a:lstStyle/>
        <a:p>
          <a:endParaRPr lang="en-US"/>
        </a:p>
      </dgm:t>
    </dgm:pt>
    <dgm:pt modelId="{65750284-1DC9-4218-97A1-B889D115F3BA}">
      <dgm:prSet custT="1"/>
      <dgm:spPr/>
      <dgm:t>
        <a:bodyPr/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D8D2CD">
                  <a:lumMod val="25000"/>
                </a:srgbClr>
              </a:solidFill>
              <a:latin typeface="Biome Light"/>
              <a:ea typeface="+mn-ea"/>
              <a:cs typeface="+mn-cs"/>
            </a:rPr>
            <a:t>03 Check it with postman</a:t>
          </a:r>
        </a:p>
      </dgm:t>
    </dgm:pt>
    <dgm:pt modelId="{DC76E2D9-0009-481E-920E-A40F3497BC45}" type="parTrans" cxnId="{E6230B28-EED9-4DF3-BA45-D33606FE730E}">
      <dgm:prSet/>
      <dgm:spPr/>
      <dgm:t>
        <a:bodyPr/>
        <a:lstStyle/>
        <a:p>
          <a:endParaRPr lang="en-US"/>
        </a:p>
      </dgm:t>
    </dgm:pt>
    <dgm:pt modelId="{EB074EA1-15E3-4710-93F1-4966E88127C6}" type="sibTrans" cxnId="{E6230B28-EED9-4DF3-BA45-D33606FE730E}">
      <dgm:prSet/>
      <dgm:spPr/>
      <dgm:t>
        <a:bodyPr/>
        <a:lstStyle/>
        <a:p>
          <a:endParaRPr lang="en-US"/>
        </a:p>
      </dgm:t>
    </dgm:pt>
    <dgm:pt modelId="{8D5DA621-1BF3-4A69-8B8D-93067A571970}">
      <dgm:prSet custT="1"/>
      <dgm:spPr/>
      <dgm:t>
        <a:bodyPr/>
        <a:lstStyle/>
        <a:p>
          <a:r>
            <a:rPr lang="en-US" sz="3800" kern="1200" dirty="0">
              <a:solidFill>
                <a:srgbClr val="D8D2CD">
                  <a:lumMod val="25000"/>
                </a:srgbClr>
              </a:solidFill>
              <a:latin typeface="Biome Light"/>
              <a:ea typeface="+mn-ea"/>
              <a:cs typeface="+mn-cs"/>
            </a:rPr>
            <a:t>05 Show the fetched data in table</a:t>
          </a:r>
        </a:p>
      </dgm:t>
    </dgm:pt>
    <dgm:pt modelId="{47E40C59-2C8E-4A13-A8DE-C7E0FC0BD449}" type="parTrans" cxnId="{E3916E38-C7FA-49B6-927E-A6E70C9F56FC}">
      <dgm:prSet/>
      <dgm:spPr/>
      <dgm:t>
        <a:bodyPr/>
        <a:lstStyle/>
        <a:p>
          <a:endParaRPr lang="en-US"/>
        </a:p>
      </dgm:t>
    </dgm:pt>
    <dgm:pt modelId="{F91CC8B1-2EF3-4E40-8BE7-E401744E1AF2}" type="sibTrans" cxnId="{E3916E38-C7FA-49B6-927E-A6E70C9F56FC}">
      <dgm:prSet/>
      <dgm:spPr/>
      <dgm:t>
        <a:bodyPr/>
        <a:lstStyle/>
        <a:p>
          <a:endParaRPr lang="en-US"/>
        </a:p>
      </dgm:t>
    </dgm:pt>
    <dgm:pt modelId="{37035A3C-AAB4-44E6-B0EF-8589AA038A23}">
      <dgm:prSet custT="1"/>
      <dgm:spPr/>
      <dgm:t>
        <a:bodyPr/>
        <a:lstStyle/>
        <a:p>
          <a:r>
            <a:rPr lang="en-US" sz="3800" kern="1200" dirty="0">
              <a:solidFill>
                <a:srgbClr val="D8D2CD">
                  <a:lumMod val="25000"/>
                </a:srgbClr>
              </a:solidFill>
              <a:latin typeface="Biome Light"/>
              <a:ea typeface="+mn-ea"/>
              <a:cs typeface="+mn-cs"/>
            </a:rPr>
            <a:t>06 Create a search/filter function</a:t>
          </a:r>
        </a:p>
      </dgm:t>
    </dgm:pt>
    <dgm:pt modelId="{5CCFB593-1650-46EF-97F8-86EE95D91EFB}" type="parTrans" cxnId="{217AC386-B28B-4820-B0DA-571BC10AB88E}">
      <dgm:prSet/>
      <dgm:spPr/>
      <dgm:t>
        <a:bodyPr/>
        <a:lstStyle/>
        <a:p>
          <a:endParaRPr lang="en-US"/>
        </a:p>
      </dgm:t>
    </dgm:pt>
    <dgm:pt modelId="{DB2B3E50-C2D0-41A8-A1AF-ABC335649A08}" type="sibTrans" cxnId="{217AC386-B28B-4820-B0DA-571BC10AB88E}">
      <dgm:prSet/>
      <dgm:spPr/>
      <dgm:t>
        <a:bodyPr/>
        <a:lstStyle/>
        <a:p>
          <a:endParaRPr lang="en-US"/>
        </a:p>
      </dgm:t>
    </dgm:pt>
    <dgm:pt modelId="{61E1764A-074A-432A-B035-1DF94D07444C}">
      <dgm:prSet custT="1"/>
      <dgm:spPr/>
      <dgm:t>
        <a:bodyPr/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D8D2CD">
                  <a:lumMod val="25000"/>
                </a:srgbClr>
              </a:solidFill>
              <a:latin typeface="Biome Light"/>
              <a:ea typeface="+mn-ea"/>
              <a:cs typeface="+mn-cs"/>
            </a:rPr>
            <a:t>04 Create tables in HTML</a:t>
          </a:r>
        </a:p>
      </dgm:t>
    </dgm:pt>
    <dgm:pt modelId="{24B382DB-495D-49F2-83D5-A3B21F0ED7EA}" type="parTrans" cxnId="{EFF27EED-C70B-4B09-A6B6-B91AC0B776CC}">
      <dgm:prSet/>
      <dgm:spPr/>
      <dgm:t>
        <a:bodyPr/>
        <a:lstStyle/>
        <a:p>
          <a:endParaRPr lang="en-US"/>
        </a:p>
      </dgm:t>
    </dgm:pt>
    <dgm:pt modelId="{DA0280A1-F779-4947-B983-6728DF5CBDF9}" type="sibTrans" cxnId="{EFF27EED-C70B-4B09-A6B6-B91AC0B776CC}">
      <dgm:prSet/>
      <dgm:spPr/>
      <dgm:t>
        <a:bodyPr/>
        <a:lstStyle/>
        <a:p>
          <a:endParaRPr lang="en-US"/>
        </a:p>
      </dgm:t>
    </dgm:pt>
    <dgm:pt modelId="{07889CBD-508D-41A7-A6BE-30A27BF31BFA}" type="pres">
      <dgm:prSet presAssocID="{08AFA11E-5A65-4B45-9352-3D688F1EC911}" presName="diagram" presStyleCnt="0">
        <dgm:presLayoutVars>
          <dgm:dir/>
          <dgm:resizeHandles val="exact"/>
        </dgm:presLayoutVars>
      </dgm:prSet>
      <dgm:spPr/>
    </dgm:pt>
    <dgm:pt modelId="{6338826B-A5AD-4CE4-A196-EA6A225BA795}" type="pres">
      <dgm:prSet presAssocID="{461A9C55-F2E3-4EBA-98F9-0222CB093372}" presName="node" presStyleLbl="node1" presStyleIdx="0" presStyleCnt="6">
        <dgm:presLayoutVars>
          <dgm:bulletEnabled val="1"/>
        </dgm:presLayoutVars>
      </dgm:prSet>
      <dgm:spPr/>
    </dgm:pt>
    <dgm:pt modelId="{D1F0EB80-FCE8-4B30-B7A7-EEFAE4D82D1C}" type="pres">
      <dgm:prSet presAssocID="{45D8B7FC-46D6-4282-A3DA-9DF8DBE294BF}" presName="sibTrans" presStyleCnt="0"/>
      <dgm:spPr/>
    </dgm:pt>
    <dgm:pt modelId="{5E09245C-2BC9-4DEA-94A0-098D9754DC13}" type="pres">
      <dgm:prSet presAssocID="{F9539483-96CA-42AE-AA94-CE638A28D1DC}" presName="node" presStyleLbl="node1" presStyleIdx="1" presStyleCnt="6">
        <dgm:presLayoutVars>
          <dgm:bulletEnabled val="1"/>
        </dgm:presLayoutVars>
      </dgm:prSet>
      <dgm:spPr/>
    </dgm:pt>
    <dgm:pt modelId="{86176A37-DB9A-4153-A8CC-34FEAE1D24AD}" type="pres">
      <dgm:prSet presAssocID="{E7E044B3-A4E4-4DEE-ADFD-D1FDE6D5D74B}" presName="sibTrans" presStyleCnt="0"/>
      <dgm:spPr/>
    </dgm:pt>
    <dgm:pt modelId="{649DC973-FD73-41A4-8081-9680FD6C2792}" type="pres">
      <dgm:prSet presAssocID="{65750284-1DC9-4218-97A1-B889D115F3BA}" presName="node" presStyleLbl="node1" presStyleIdx="2" presStyleCnt="6">
        <dgm:presLayoutVars>
          <dgm:bulletEnabled val="1"/>
        </dgm:presLayoutVars>
      </dgm:prSet>
      <dgm:spPr/>
    </dgm:pt>
    <dgm:pt modelId="{3D337FED-BE3D-4D33-80D1-26052FF525AB}" type="pres">
      <dgm:prSet presAssocID="{EB074EA1-15E3-4710-93F1-4966E88127C6}" presName="sibTrans" presStyleCnt="0"/>
      <dgm:spPr/>
    </dgm:pt>
    <dgm:pt modelId="{B230A46E-E281-48D4-A429-B36BDC491E7B}" type="pres">
      <dgm:prSet presAssocID="{61E1764A-074A-432A-B035-1DF94D07444C}" presName="node" presStyleLbl="node1" presStyleIdx="3" presStyleCnt="6">
        <dgm:presLayoutVars>
          <dgm:bulletEnabled val="1"/>
        </dgm:presLayoutVars>
      </dgm:prSet>
      <dgm:spPr/>
    </dgm:pt>
    <dgm:pt modelId="{E5083B78-37BA-48C4-9CA1-5AA4E8A40D7D}" type="pres">
      <dgm:prSet presAssocID="{DA0280A1-F779-4947-B983-6728DF5CBDF9}" presName="sibTrans" presStyleCnt="0"/>
      <dgm:spPr/>
    </dgm:pt>
    <dgm:pt modelId="{926C37E8-DB05-4634-8C23-89AA06B822E4}" type="pres">
      <dgm:prSet presAssocID="{8D5DA621-1BF3-4A69-8B8D-93067A571970}" presName="node" presStyleLbl="node1" presStyleIdx="4" presStyleCnt="6" custLinFactNeighborX="-242" custLinFactNeighborY="1452">
        <dgm:presLayoutVars>
          <dgm:bulletEnabled val="1"/>
        </dgm:presLayoutVars>
      </dgm:prSet>
      <dgm:spPr/>
    </dgm:pt>
    <dgm:pt modelId="{5F7ED965-CBE3-4F93-B19E-0CFEC516C71D}" type="pres">
      <dgm:prSet presAssocID="{F91CC8B1-2EF3-4E40-8BE7-E401744E1AF2}" presName="sibTrans" presStyleCnt="0"/>
      <dgm:spPr/>
    </dgm:pt>
    <dgm:pt modelId="{5939E446-8D87-478A-B57C-CD7648A65D99}" type="pres">
      <dgm:prSet presAssocID="{37035A3C-AAB4-44E6-B0EF-8589AA038A23}" presName="node" presStyleLbl="node1" presStyleIdx="5" presStyleCnt="6">
        <dgm:presLayoutVars>
          <dgm:bulletEnabled val="1"/>
        </dgm:presLayoutVars>
      </dgm:prSet>
      <dgm:spPr/>
    </dgm:pt>
  </dgm:ptLst>
  <dgm:cxnLst>
    <dgm:cxn modelId="{B416F50F-F552-4311-99F2-8F292EF26894}" srcId="{08AFA11E-5A65-4B45-9352-3D688F1EC911}" destId="{F9539483-96CA-42AE-AA94-CE638A28D1DC}" srcOrd="1" destOrd="0" parTransId="{4FC77419-85D5-4147-9E64-0F39A4F3D6BF}" sibTransId="{E7E044B3-A4E4-4DEE-ADFD-D1FDE6D5D74B}"/>
    <dgm:cxn modelId="{45202C16-0F01-418D-8571-579E973809BE}" srcId="{08AFA11E-5A65-4B45-9352-3D688F1EC911}" destId="{461A9C55-F2E3-4EBA-98F9-0222CB093372}" srcOrd="0" destOrd="0" parTransId="{60B20922-BAD6-402B-ABDA-4A76279F8CD5}" sibTransId="{45D8B7FC-46D6-4282-A3DA-9DF8DBE294BF}"/>
    <dgm:cxn modelId="{E6230B28-EED9-4DF3-BA45-D33606FE730E}" srcId="{08AFA11E-5A65-4B45-9352-3D688F1EC911}" destId="{65750284-1DC9-4218-97A1-B889D115F3BA}" srcOrd="2" destOrd="0" parTransId="{DC76E2D9-0009-481E-920E-A40F3497BC45}" sibTransId="{EB074EA1-15E3-4710-93F1-4966E88127C6}"/>
    <dgm:cxn modelId="{C1F3D134-2981-4904-B3EF-B90F035FD8C2}" type="presOf" srcId="{08AFA11E-5A65-4B45-9352-3D688F1EC911}" destId="{07889CBD-508D-41A7-A6BE-30A27BF31BFA}" srcOrd="0" destOrd="0" presId="urn:microsoft.com/office/officeart/2005/8/layout/default"/>
    <dgm:cxn modelId="{E3916E38-C7FA-49B6-927E-A6E70C9F56FC}" srcId="{08AFA11E-5A65-4B45-9352-3D688F1EC911}" destId="{8D5DA621-1BF3-4A69-8B8D-93067A571970}" srcOrd="4" destOrd="0" parTransId="{47E40C59-2C8E-4A13-A8DE-C7E0FC0BD449}" sibTransId="{F91CC8B1-2EF3-4E40-8BE7-E401744E1AF2}"/>
    <dgm:cxn modelId="{AF20447C-4C8C-4C7A-997E-4CFA4200582D}" type="presOf" srcId="{61E1764A-074A-432A-B035-1DF94D07444C}" destId="{B230A46E-E281-48D4-A429-B36BDC491E7B}" srcOrd="0" destOrd="0" presId="urn:microsoft.com/office/officeart/2005/8/layout/default"/>
    <dgm:cxn modelId="{D83B777C-B7C1-4CEE-9945-CC8423E09F5B}" type="presOf" srcId="{65750284-1DC9-4218-97A1-B889D115F3BA}" destId="{649DC973-FD73-41A4-8081-9680FD6C2792}" srcOrd="0" destOrd="0" presId="urn:microsoft.com/office/officeart/2005/8/layout/default"/>
    <dgm:cxn modelId="{217AC386-B28B-4820-B0DA-571BC10AB88E}" srcId="{08AFA11E-5A65-4B45-9352-3D688F1EC911}" destId="{37035A3C-AAB4-44E6-B0EF-8589AA038A23}" srcOrd="5" destOrd="0" parTransId="{5CCFB593-1650-46EF-97F8-86EE95D91EFB}" sibTransId="{DB2B3E50-C2D0-41A8-A1AF-ABC335649A08}"/>
    <dgm:cxn modelId="{E7F59994-1490-4728-88F1-34EC76795004}" type="presOf" srcId="{F9539483-96CA-42AE-AA94-CE638A28D1DC}" destId="{5E09245C-2BC9-4DEA-94A0-098D9754DC13}" srcOrd="0" destOrd="0" presId="urn:microsoft.com/office/officeart/2005/8/layout/default"/>
    <dgm:cxn modelId="{838B89E0-FEC2-4495-9295-4D12A17C62C8}" type="presOf" srcId="{461A9C55-F2E3-4EBA-98F9-0222CB093372}" destId="{6338826B-A5AD-4CE4-A196-EA6A225BA795}" srcOrd="0" destOrd="0" presId="urn:microsoft.com/office/officeart/2005/8/layout/default"/>
    <dgm:cxn modelId="{FD0E33E1-F373-4090-9D25-F63DF1A43B76}" type="presOf" srcId="{37035A3C-AAB4-44E6-B0EF-8589AA038A23}" destId="{5939E446-8D87-478A-B57C-CD7648A65D99}" srcOrd="0" destOrd="0" presId="urn:microsoft.com/office/officeart/2005/8/layout/default"/>
    <dgm:cxn modelId="{EFF27EED-C70B-4B09-A6B6-B91AC0B776CC}" srcId="{08AFA11E-5A65-4B45-9352-3D688F1EC911}" destId="{61E1764A-074A-432A-B035-1DF94D07444C}" srcOrd="3" destOrd="0" parTransId="{24B382DB-495D-49F2-83D5-A3B21F0ED7EA}" sibTransId="{DA0280A1-F779-4947-B983-6728DF5CBDF9}"/>
    <dgm:cxn modelId="{D472E6F4-BB10-4D20-BC2A-517E990323B0}" type="presOf" srcId="{8D5DA621-1BF3-4A69-8B8D-93067A571970}" destId="{926C37E8-DB05-4634-8C23-89AA06B822E4}" srcOrd="0" destOrd="0" presId="urn:microsoft.com/office/officeart/2005/8/layout/default"/>
    <dgm:cxn modelId="{08C63A1F-6F34-46FD-9884-766676076E14}" type="presParOf" srcId="{07889CBD-508D-41A7-A6BE-30A27BF31BFA}" destId="{6338826B-A5AD-4CE4-A196-EA6A225BA795}" srcOrd="0" destOrd="0" presId="urn:microsoft.com/office/officeart/2005/8/layout/default"/>
    <dgm:cxn modelId="{2D3BC6E8-3B03-46FA-9E04-4340B3902EF6}" type="presParOf" srcId="{07889CBD-508D-41A7-A6BE-30A27BF31BFA}" destId="{D1F0EB80-FCE8-4B30-B7A7-EEFAE4D82D1C}" srcOrd="1" destOrd="0" presId="urn:microsoft.com/office/officeart/2005/8/layout/default"/>
    <dgm:cxn modelId="{EA5A321F-1652-47F6-B3E4-E1B14EBA2D6A}" type="presParOf" srcId="{07889CBD-508D-41A7-A6BE-30A27BF31BFA}" destId="{5E09245C-2BC9-4DEA-94A0-098D9754DC13}" srcOrd="2" destOrd="0" presId="urn:microsoft.com/office/officeart/2005/8/layout/default"/>
    <dgm:cxn modelId="{F04A96FF-0037-456C-A722-8E404D149B88}" type="presParOf" srcId="{07889CBD-508D-41A7-A6BE-30A27BF31BFA}" destId="{86176A37-DB9A-4153-A8CC-34FEAE1D24AD}" srcOrd="3" destOrd="0" presId="urn:microsoft.com/office/officeart/2005/8/layout/default"/>
    <dgm:cxn modelId="{724AB55F-A1F5-428A-8B4D-1267FE4D68A5}" type="presParOf" srcId="{07889CBD-508D-41A7-A6BE-30A27BF31BFA}" destId="{649DC973-FD73-41A4-8081-9680FD6C2792}" srcOrd="4" destOrd="0" presId="urn:microsoft.com/office/officeart/2005/8/layout/default"/>
    <dgm:cxn modelId="{83708C08-5D1C-4C7A-BB06-E1CB55DE8BC3}" type="presParOf" srcId="{07889CBD-508D-41A7-A6BE-30A27BF31BFA}" destId="{3D337FED-BE3D-4D33-80D1-26052FF525AB}" srcOrd="5" destOrd="0" presId="urn:microsoft.com/office/officeart/2005/8/layout/default"/>
    <dgm:cxn modelId="{18C3BD5A-B05A-4994-85B5-D957C5EB8028}" type="presParOf" srcId="{07889CBD-508D-41A7-A6BE-30A27BF31BFA}" destId="{B230A46E-E281-48D4-A429-B36BDC491E7B}" srcOrd="6" destOrd="0" presId="urn:microsoft.com/office/officeart/2005/8/layout/default"/>
    <dgm:cxn modelId="{B08CBC42-6E1A-4F93-8F08-A84DA5D71773}" type="presParOf" srcId="{07889CBD-508D-41A7-A6BE-30A27BF31BFA}" destId="{E5083B78-37BA-48C4-9CA1-5AA4E8A40D7D}" srcOrd="7" destOrd="0" presId="urn:microsoft.com/office/officeart/2005/8/layout/default"/>
    <dgm:cxn modelId="{DB6C35F1-35C5-47C6-AAF5-050E0FDEBE95}" type="presParOf" srcId="{07889CBD-508D-41A7-A6BE-30A27BF31BFA}" destId="{926C37E8-DB05-4634-8C23-89AA06B822E4}" srcOrd="8" destOrd="0" presId="urn:microsoft.com/office/officeart/2005/8/layout/default"/>
    <dgm:cxn modelId="{FA278C40-5454-43E8-9BAB-33C0CEF75C62}" type="presParOf" srcId="{07889CBD-508D-41A7-A6BE-30A27BF31BFA}" destId="{5F7ED965-CBE3-4F93-B19E-0CFEC516C71D}" srcOrd="9" destOrd="0" presId="urn:microsoft.com/office/officeart/2005/8/layout/default"/>
    <dgm:cxn modelId="{848EBC95-2582-4FD2-9AD2-3ED7E0FD3D24}" type="presParOf" srcId="{07889CBD-508D-41A7-A6BE-30A27BF31BFA}" destId="{5939E446-8D87-478A-B57C-CD7648A65D9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8826B-A5AD-4CE4-A196-EA6A225BA795}">
      <dsp:nvSpPr>
        <dsp:cNvPr id="0" name=""/>
        <dsp:cNvSpPr/>
      </dsp:nvSpPr>
      <dsp:spPr>
        <a:xfrm>
          <a:off x="0" y="297705"/>
          <a:ext cx="3281164" cy="19686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accent1">
                  <a:lumMod val="25000"/>
                </a:schemeClr>
              </a:solidFill>
            </a:rPr>
            <a:t>01 Create the database</a:t>
          </a:r>
        </a:p>
      </dsp:txBody>
      <dsp:txXfrm>
        <a:off x="0" y="297705"/>
        <a:ext cx="3281164" cy="1968698"/>
      </dsp:txXfrm>
    </dsp:sp>
    <dsp:sp modelId="{5E09245C-2BC9-4DEA-94A0-098D9754DC13}">
      <dsp:nvSpPr>
        <dsp:cNvPr id="0" name=""/>
        <dsp:cNvSpPr/>
      </dsp:nvSpPr>
      <dsp:spPr>
        <a:xfrm>
          <a:off x="3609280" y="297705"/>
          <a:ext cx="3281164" cy="19686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D8D2CD">
                  <a:lumMod val="25000"/>
                </a:srgbClr>
              </a:solidFill>
              <a:latin typeface="Biome Light"/>
              <a:ea typeface="+mn-ea"/>
              <a:cs typeface="+mn-cs"/>
            </a:rPr>
            <a:t>02 Create the endpoint</a:t>
          </a:r>
        </a:p>
      </dsp:txBody>
      <dsp:txXfrm>
        <a:off x="3609280" y="297705"/>
        <a:ext cx="3281164" cy="1968698"/>
      </dsp:txXfrm>
    </dsp:sp>
    <dsp:sp modelId="{649DC973-FD73-41A4-8081-9680FD6C2792}">
      <dsp:nvSpPr>
        <dsp:cNvPr id="0" name=""/>
        <dsp:cNvSpPr/>
      </dsp:nvSpPr>
      <dsp:spPr>
        <a:xfrm>
          <a:off x="7218560" y="297705"/>
          <a:ext cx="3281164" cy="19686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D8D2CD">
                  <a:lumMod val="25000"/>
                </a:srgbClr>
              </a:solidFill>
              <a:latin typeface="Biome Light"/>
              <a:ea typeface="+mn-ea"/>
              <a:cs typeface="+mn-cs"/>
            </a:rPr>
            <a:t>03 Check it with postman</a:t>
          </a:r>
        </a:p>
      </dsp:txBody>
      <dsp:txXfrm>
        <a:off x="7218560" y="297705"/>
        <a:ext cx="3281164" cy="1968698"/>
      </dsp:txXfrm>
    </dsp:sp>
    <dsp:sp modelId="{B230A46E-E281-48D4-A429-B36BDC491E7B}">
      <dsp:nvSpPr>
        <dsp:cNvPr id="0" name=""/>
        <dsp:cNvSpPr/>
      </dsp:nvSpPr>
      <dsp:spPr>
        <a:xfrm>
          <a:off x="0" y="2594520"/>
          <a:ext cx="3281164" cy="19686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D8D2CD">
                  <a:lumMod val="25000"/>
                </a:srgbClr>
              </a:solidFill>
              <a:latin typeface="Biome Light"/>
              <a:ea typeface="+mn-ea"/>
              <a:cs typeface="+mn-cs"/>
            </a:rPr>
            <a:t>04 Create tables in HTML</a:t>
          </a:r>
        </a:p>
      </dsp:txBody>
      <dsp:txXfrm>
        <a:off x="0" y="2594520"/>
        <a:ext cx="3281164" cy="1968698"/>
      </dsp:txXfrm>
    </dsp:sp>
    <dsp:sp modelId="{926C37E8-DB05-4634-8C23-89AA06B822E4}">
      <dsp:nvSpPr>
        <dsp:cNvPr id="0" name=""/>
        <dsp:cNvSpPr/>
      </dsp:nvSpPr>
      <dsp:spPr>
        <a:xfrm>
          <a:off x="3601340" y="2623106"/>
          <a:ext cx="3281164" cy="19686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D8D2CD">
                  <a:lumMod val="25000"/>
                </a:srgbClr>
              </a:solidFill>
              <a:latin typeface="Biome Light"/>
              <a:ea typeface="+mn-ea"/>
              <a:cs typeface="+mn-cs"/>
            </a:rPr>
            <a:t>05 Show the fetched data in table</a:t>
          </a:r>
        </a:p>
      </dsp:txBody>
      <dsp:txXfrm>
        <a:off x="3601340" y="2623106"/>
        <a:ext cx="3281164" cy="1968698"/>
      </dsp:txXfrm>
    </dsp:sp>
    <dsp:sp modelId="{5939E446-8D87-478A-B57C-CD7648A65D99}">
      <dsp:nvSpPr>
        <dsp:cNvPr id="0" name=""/>
        <dsp:cNvSpPr/>
      </dsp:nvSpPr>
      <dsp:spPr>
        <a:xfrm>
          <a:off x="7218560" y="2594520"/>
          <a:ext cx="3281164" cy="19686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D8D2CD">
                  <a:lumMod val="25000"/>
                </a:srgbClr>
              </a:solidFill>
              <a:latin typeface="Biome Light"/>
              <a:ea typeface="+mn-ea"/>
              <a:cs typeface="+mn-cs"/>
            </a:rPr>
            <a:t>06 Create a search/filter function</a:t>
          </a:r>
        </a:p>
      </dsp:txBody>
      <dsp:txXfrm>
        <a:off x="7218560" y="2594520"/>
        <a:ext cx="3281164" cy="196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Experience as support engineer. </a:t>
            </a:r>
          </a:p>
          <a:p>
            <a:r>
              <a:rPr lang="en-US" dirty="0"/>
              <a:t>We were in the middle of different platforms – we were the connector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3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DEMO </a:t>
            </a:r>
          </a:p>
          <a:p>
            <a:r>
              <a:rPr lang="en-US" dirty="0"/>
              <a:t>ANY Questions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viamate8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7036791" cy="10850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Lívia Máté</a:t>
            </a:r>
            <a:r>
              <a:rPr lang="en-US" dirty="0"/>
              <a:t>	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5708" y="3106072"/>
            <a:ext cx="9771822" cy="241171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GitHub username: liviam8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accent1">
                    <a:lumMod val="10000"/>
                  </a:schemeClr>
                </a:solidFill>
                <a:latin typeface="+mj-lt"/>
                <a:hlinkClick r:id="rId3"/>
              </a:rPr>
              <a:t>liviamate8@gmail.com</a:t>
            </a:r>
            <a:r>
              <a:rPr lang="en-US" sz="40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06705004148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8CA15-A9EB-4847-8417-5B6C4A4C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9" y="2186610"/>
            <a:ext cx="11333441" cy="3796702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BE3F3901-64D5-480B-9FEC-78265B9F422A}"/>
              </a:ext>
            </a:extLst>
          </p:cNvPr>
          <p:cNvSpPr txBox="1">
            <a:spLocks/>
          </p:cNvSpPr>
          <p:nvPr/>
        </p:nvSpPr>
        <p:spPr>
          <a:xfrm>
            <a:off x="838200" y="154239"/>
            <a:ext cx="10499725" cy="1355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25000"/>
                  </a:schemeClr>
                </a:solidFill>
              </a:rPr>
              <a:t>Show the fetched data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041891-C05C-4571-8DC8-2E118DE697C2}"/>
              </a:ext>
            </a:extLst>
          </p:cNvPr>
          <p:cNvSpPr txBox="1">
            <a:spLocks/>
          </p:cNvSpPr>
          <p:nvPr/>
        </p:nvSpPr>
        <p:spPr>
          <a:xfrm>
            <a:off x="838200" y="154239"/>
            <a:ext cx="10499725" cy="1355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25000"/>
                  </a:schemeClr>
                </a:solidFill>
              </a:rPr>
              <a:t>Create the 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0258C-5F6B-4B73-83CB-E8168A43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4" y="2182270"/>
            <a:ext cx="11943471" cy="9771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93DC8C-17FB-45D4-A6D3-EC879FFDED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241" y="3242129"/>
            <a:ext cx="9800492" cy="6142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Then to catch the input data(index.js)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C45DF3-91C1-4F1A-AA79-DCA5F6CB2259}"/>
              </a:ext>
            </a:extLst>
          </p:cNvPr>
          <p:cNvSpPr txBox="1">
            <a:spLocks/>
          </p:cNvSpPr>
          <p:nvPr/>
        </p:nvSpPr>
        <p:spPr>
          <a:xfrm>
            <a:off x="396241" y="1662363"/>
            <a:ext cx="9800492" cy="61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First a search box is required(index.html) 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5AD2DB-3C8E-49C6-A81C-0EF7C069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03" y="4556956"/>
            <a:ext cx="5937622" cy="2177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2FB4E-06A6-4264-A1B4-9C63019AD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64" y="4115411"/>
            <a:ext cx="5505685" cy="883090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4988675B-3ABF-446C-B813-9E83DB2A5126}"/>
              </a:ext>
            </a:extLst>
          </p:cNvPr>
          <p:cNvSpPr/>
          <p:nvPr/>
        </p:nvSpPr>
        <p:spPr>
          <a:xfrm>
            <a:off x="4161183" y="2570922"/>
            <a:ext cx="569843" cy="1736035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FB1B5E1-7941-440E-8ECF-1534B2B423F2}"/>
              </a:ext>
            </a:extLst>
          </p:cNvPr>
          <p:cNvSpPr/>
          <p:nvPr/>
        </p:nvSpPr>
        <p:spPr>
          <a:xfrm>
            <a:off x="8115784" y="2977191"/>
            <a:ext cx="569843" cy="157976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4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137" y="1506192"/>
            <a:ext cx="9892913" cy="43910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To create the filter described by the task exactly </a:t>
            </a: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80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To make a proper “enter”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To fix the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Sleep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1" y="431790"/>
            <a:ext cx="11064736" cy="1340615"/>
          </a:xfrm>
        </p:spPr>
        <p:txBody>
          <a:bodyPr/>
          <a:lstStyle/>
          <a:p>
            <a:r>
              <a:rPr lang="en-US" sz="72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Areas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9873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137" y="1506192"/>
            <a:ext cx="9892913" cy="43910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10000"/>
                  </a:schemeClr>
                </a:solidFill>
                <a:latin typeface="+mj-lt"/>
              </a:rPr>
              <a:t>Pázmány</a:t>
            </a: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accent1">
                    <a:lumMod val="10000"/>
                  </a:schemeClr>
                </a:solidFill>
                <a:latin typeface="+mj-lt"/>
              </a:rPr>
              <a:t>Péter</a:t>
            </a: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 Catholic University Information Technology and Bionics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Small Hungarian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My lucky year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Why am I here?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674" y="431790"/>
            <a:ext cx="6921776" cy="1340615"/>
          </a:xfrm>
        </p:spPr>
        <p:txBody>
          <a:bodyPr/>
          <a:lstStyle/>
          <a:p>
            <a:r>
              <a:rPr lang="en-US" sz="72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F05980-54E0-4F3D-BAF3-4CE06FA77025}" type="datetime1">
              <a:rPr lang="en-US" smtClean="0"/>
              <a:pPr>
                <a:spcAft>
                  <a:spcPts val="600"/>
                </a:spcAft>
              </a:pPr>
              <a:t>4/6/2022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accent1">
                    <a:lumMod val="25000"/>
                  </a:schemeClr>
                </a:solidFill>
              </a:rPr>
              <a:t>Bookstore exercise</a:t>
            </a:r>
          </a:p>
        </p:txBody>
      </p:sp>
      <p:graphicFrame>
        <p:nvGraphicFramePr>
          <p:cNvPr id="16" name="Text Placeholder 1">
            <a:extLst>
              <a:ext uri="{FF2B5EF4-FFF2-40B4-BE49-F238E27FC236}">
                <a16:creationId xmlns:a16="http://schemas.microsoft.com/office/drawing/2014/main" id="{21C70D14-B9E6-03C6-11E3-5798EAADF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376046"/>
              </p:ext>
            </p:extLst>
          </p:nvPr>
        </p:nvGraphicFramePr>
        <p:xfrm>
          <a:off x="854075" y="1625600"/>
          <a:ext cx="10499725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516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554" y="190636"/>
            <a:ext cx="9764445" cy="655320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1">
                    <a:lumMod val="25000"/>
                  </a:schemeClr>
                </a:solidFill>
              </a:rPr>
              <a:t>Create the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20297-A743-4F9F-B3BB-9646775F5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" t="19883" r="30884" b="30246"/>
          <a:stretch/>
        </p:blipFill>
        <p:spPr>
          <a:xfrm>
            <a:off x="400906" y="1568398"/>
            <a:ext cx="11626971" cy="495240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291CAD-C643-4CBB-93B5-E517C4670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2605" y="122239"/>
            <a:ext cx="11761996" cy="1355724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1">
                    <a:lumMod val="25000"/>
                  </a:schemeClr>
                </a:solidFill>
              </a:rPr>
              <a:t>		Create the endpoint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2E1ECA-49AB-4E4F-89A6-83EA0E6C6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1"/>
          <a:stretch/>
        </p:blipFill>
        <p:spPr>
          <a:xfrm>
            <a:off x="1504951" y="1477963"/>
            <a:ext cx="10687050" cy="53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Check it with postman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C1AEEF-2067-42B7-9EA5-42BA9A9B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13" y="1600202"/>
            <a:ext cx="10449058" cy="1111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1042F7-6B0C-4569-9FC1-C30F7788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62" y="2578929"/>
            <a:ext cx="7454950" cy="36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8D372-8331-45B4-B4E1-7A72F2D8D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341623"/>
            <a:ext cx="11658600" cy="3723093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93BF043-A0E2-48C9-80FB-0A3EF98DDCEF}" type="datetime1">
              <a:rPr lang="en-US" sz="1200" smtClean="0"/>
              <a:pPr>
                <a:spcAft>
                  <a:spcPts val="600"/>
                </a:spcAft>
              </a:pPr>
              <a:t>4/6/2022</a:t>
            </a:fld>
            <a:endParaRPr lang="en-US" sz="120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latin typeface="+mn-lt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F55A816-AC03-4D41-B2BA-7EEFA77B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122239"/>
            <a:ext cx="10499725" cy="135572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7200" dirty="0">
                <a:ea typeface="+mn-ea"/>
                <a:cs typeface="+mn-cs"/>
              </a:rPr>
              <a:t>Check it in browser</a:t>
            </a:r>
          </a:p>
        </p:txBody>
      </p:sp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256067"/>
            <a:ext cx="13278679" cy="1005839"/>
          </a:xfrm>
        </p:spPr>
        <p:txBody>
          <a:bodyPr/>
          <a:lstStyle/>
          <a:p>
            <a:r>
              <a:rPr lang="en-US" sz="7200" dirty="0">
                <a:solidFill>
                  <a:schemeClr val="accent1">
                    <a:lumMod val="25000"/>
                  </a:schemeClr>
                </a:solidFill>
              </a:rPr>
              <a:t>Create the tables in HTML 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5208FE-0220-403B-8209-06D9990EA4C9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84E3C7-B2C3-40EB-AA3D-83B5F803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851472"/>
            <a:ext cx="5338623" cy="47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ate Placeholder 140">
            <a:extLst>
              <a:ext uri="{FF2B5EF4-FFF2-40B4-BE49-F238E27FC236}">
                <a16:creationId xmlns:a16="http://schemas.microsoft.com/office/drawing/2014/main" id="{3E96791E-3AF0-4956-AFA7-A8A89E8EB1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71AD0A-72DC-49A1-AA89-5509B2193035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F71151-D5CC-4F2C-B141-87CD14E8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7200" dirty="0">
                <a:solidFill>
                  <a:schemeClr val="accent1">
                    <a:lumMod val="25000"/>
                  </a:schemeClr>
                </a:solidFill>
              </a:rPr>
              <a:t>Show the fetched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D570E6-7ABA-415C-AB94-6FDD867D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1" y="1819466"/>
            <a:ext cx="10527058" cy="1051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BC3DCC-FC87-4BE6-BF97-053884F5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12129"/>
            <a:ext cx="4551444" cy="7752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3D17F0-3509-4CA7-8982-51CBF57AE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488" y="4005816"/>
            <a:ext cx="3768383" cy="21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inimalist Presentation">
    <a:dk1>
      <a:sysClr val="windowText" lastClr="000000"/>
    </a:dk1>
    <a:lt1>
      <a:sysClr val="window" lastClr="FFFFFF"/>
    </a:lt1>
    <a:dk2>
      <a:srgbClr val="ABABAB"/>
    </a:dk2>
    <a:lt2>
      <a:srgbClr val="F2F1EE"/>
    </a:lt2>
    <a:accent1>
      <a:srgbClr val="D8D2CD"/>
    </a:accent1>
    <a:accent2>
      <a:srgbClr val="C0C9C2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Minimalist Presentation">
    <a:dk1>
      <a:sysClr val="windowText" lastClr="000000"/>
    </a:dk1>
    <a:lt1>
      <a:sysClr val="window" lastClr="FFFFFF"/>
    </a:lt1>
    <a:dk2>
      <a:srgbClr val="ABABAB"/>
    </a:dk2>
    <a:lt2>
      <a:srgbClr val="F2F1EE"/>
    </a:lt2>
    <a:accent1>
      <a:srgbClr val="D8D2CD"/>
    </a:accent1>
    <a:accent2>
      <a:srgbClr val="C0C9C2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196</Words>
  <Application>Microsoft Office PowerPoint</Application>
  <PresentationFormat>Widescreen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Biome Light</vt:lpstr>
      <vt:lpstr>Calibri</vt:lpstr>
      <vt:lpstr>Office Theme</vt:lpstr>
      <vt:lpstr>Lívia Máté </vt:lpstr>
      <vt:lpstr>Introduction</vt:lpstr>
      <vt:lpstr>Bookstore exercise</vt:lpstr>
      <vt:lpstr>Create the database</vt:lpstr>
      <vt:lpstr>  Create the endpoint</vt:lpstr>
      <vt:lpstr>Check it with postman</vt:lpstr>
      <vt:lpstr>Check it in browser</vt:lpstr>
      <vt:lpstr>Create the tables in HTML </vt:lpstr>
      <vt:lpstr>Show the fetched data</vt:lpstr>
      <vt:lpstr>PowerPoint Presentation</vt:lpstr>
      <vt:lpstr>PowerPoint Presentation</vt:lpstr>
      <vt:lpstr>Areas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Lívia Máté</dc:title>
  <dc:creator>Mate, Livia (GE Corporate)</dc:creator>
  <cp:lastModifiedBy>Mate, Livia (GE Corporate)</cp:lastModifiedBy>
  <cp:revision>16</cp:revision>
  <dcterms:created xsi:type="dcterms:W3CDTF">2022-04-06T19:06:33Z</dcterms:created>
  <dcterms:modified xsi:type="dcterms:W3CDTF">2022-04-06T21:06:57Z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