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7" r:id="rId9"/>
    <p:sldId id="269" r:id="rId10"/>
    <p:sldId id="270" r:id="rId11"/>
    <p:sldId id="271" r:id="rId12"/>
    <p:sldId id="266" r:id="rId13"/>
    <p:sldId id="268" r:id="rId14"/>
    <p:sldId id="272" r:id="rId15"/>
    <p:sldId id="273" r:id="rId16"/>
    <p:sldId id="275" r:id="rId17"/>
    <p:sldId id="274" r:id="rId18"/>
    <p:sldId id="276" r:id="rId19"/>
    <p:sldId id="258" r:id="rId20"/>
    <p:sldId id="277" r:id="rId21"/>
    <p:sldId id="278" r:id="rId22"/>
    <p:sldId id="260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3B8088-CE30-4929-80B6-8F4F8A692B87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325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8088-CE30-4929-80B6-8F4F8A692B87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9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8088-CE30-4929-80B6-8F4F8A692B87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14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8088-CE30-4929-80B6-8F4F8A692B87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8088-CE30-4929-80B6-8F4F8A692B87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615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8088-CE30-4929-80B6-8F4F8A692B87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7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8088-CE30-4929-80B6-8F4F8A692B87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6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8088-CE30-4929-80B6-8F4F8A692B87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7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8088-CE30-4929-80B6-8F4F8A692B87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5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8088-CE30-4929-80B6-8F4F8A692B87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6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8088-CE30-4929-80B6-8F4F8A692B87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73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3B8088-CE30-4929-80B6-8F4F8A692B87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421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0973" y="4960137"/>
            <a:ext cx="7772400" cy="146304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2"/>
                </a:solidFill>
              </a:rPr>
              <a:t>Statical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2"/>
                </a:solidFill>
              </a:rPr>
              <a:t>Fakulteti</a:t>
            </a:r>
            <a:r>
              <a:rPr lang="en-US" b="1" dirty="0" smtClean="0">
                <a:solidFill>
                  <a:schemeClr val="bg2"/>
                </a:solidFill>
              </a:rPr>
              <a:t> I </a:t>
            </a:r>
            <a:r>
              <a:rPr lang="en-US" b="1" dirty="0" err="1" smtClean="0">
                <a:solidFill>
                  <a:schemeClr val="bg2"/>
                </a:solidFill>
              </a:rPr>
              <a:t>Shkencave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Natyrore</a:t>
            </a:r>
            <a:endParaRPr lang="en-US" b="1" dirty="0" smtClean="0">
              <a:solidFill>
                <a:schemeClr val="bg2"/>
              </a:solidFill>
            </a:endParaRPr>
          </a:p>
          <a:p>
            <a:r>
              <a:rPr lang="en-US" b="1" dirty="0" err="1" smtClean="0">
                <a:solidFill>
                  <a:schemeClr val="bg2"/>
                </a:solidFill>
              </a:rPr>
              <a:t>Sisteme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Raportimi</a:t>
            </a:r>
            <a:endParaRPr lang="en-US" b="1" dirty="0" smtClean="0">
              <a:solidFill>
                <a:schemeClr val="bg2"/>
              </a:solidFill>
            </a:endParaRPr>
          </a:p>
          <a:p>
            <a:r>
              <a:rPr lang="en-US" b="1" dirty="0" err="1" smtClean="0">
                <a:solidFill>
                  <a:schemeClr val="bg2"/>
                </a:solidFill>
              </a:rPr>
              <a:t>Shkurt</a:t>
            </a:r>
            <a:r>
              <a:rPr lang="en-US" b="1" dirty="0" smtClean="0">
                <a:solidFill>
                  <a:schemeClr val="bg2"/>
                </a:solidFill>
              </a:rPr>
              <a:t> 2017</a:t>
            </a:r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0" y="4682300"/>
            <a:ext cx="2018714" cy="201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5157787" cy="823912"/>
          </a:xfrm>
        </p:spPr>
        <p:txBody>
          <a:bodyPr/>
          <a:lstStyle/>
          <a:p>
            <a:r>
              <a:rPr lang="en-US" dirty="0" err="1" smtClean="0"/>
              <a:t>Popullsia</a:t>
            </a:r>
            <a:r>
              <a:rPr lang="en-US" dirty="0" smtClean="0"/>
              <a:t> </a:t>
            </a:r>
            <a:r>
              <a:rPr lang="en-US" dirty="0" err="1" smtClean="0"/>
              <a:t>mashkull</a:t>
            </a:r>
            <a:r>
              <a:rPr lang="en-US" dirty="0" smtClean="0"/>
              <a:t> </a:t>
            </a:r>
            <a:r>
              <a:rPr lang="en-US" dirty="0" err="1" smtClean="0"/>
              <a:t>sipas</a:t>
            </a:r>
            <a:r>
              <a:rPr lang="en-US" dirty="0" smtClean="0"/>
              <a:t> </a:t>
            </a:r>
            <a:r>
              <a:rPr lang="en-US" dirty="0" err="1" smtClean="0"/>
              <a:t>çdo</a:t>
            </a:r>
            <a:r>
              <a:rPr lang="en-US" dirty="0" smtClean="0"/>
              <a:t> </a:t>
            </a:r>
            <a:r>
              <a:rPr lang="en-US" dirty="0" err="1" smtClean="0"/>
              <a:t>qyteti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912"/>
            <a:ext cx="12203191" cy="5697940"/>
          </a:xfrm>
        </p:spPr>
      </p:pic>
    </p:spTree>
    <p:extLst>
      <p:ext uri="{BB962C8B-B14F-4D97-AF65-F5344CB8AC3E}">
        <p14:creationId xmlns:p14="http://schemas.microsoft.com/office/powerpoint/2010/main" val="254796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Dy</a:t>
            </a:r>
            <a:r>
              <a:rPr lang="en-US" dirty="0" smtClean="0"/>
              <a:t> </a:t>
            </a:r>
            <a:r>
              <a:rPr lang="en-US" dirty="0" err="1" smtClean="0"/>
              <a:t>tabelat</a:t>
            </a:r>
            <a:r>
              <a:rPr lang="en-US" dirty="0" smtClean="0"/>
              <a:t> </a:t>
            </a:r>
            <a:r>
              <a:rPr lang="en-US" dirty="0" smtClean="0"/>
              <a:t>para </a:t>
            </a:r>
            <a:r>
              <a:rPr lang="en-US" dirty="0" err="1" smtClean="0"/>
              <a:t>ardhëse</a:t>
            </a:r>
            <a:r>
              <a:rPr lang="en-US" dirty="0" smtClean="0"/>
              <a:t> </a:t>
            </a:r>
            <a:r>
              <a:rPr lang="en-US" dirty="0" err="1" smtClean="0"/>
              <a:t>indikojnë</a:t>
            </a:r>
            <a:r>
              <a:rPr lang="en-US" dirty="0" smtClean="0"/>
              <a:t> </a:t>
            </a:r>
            <a:r>
              <a:rPr lang="en-US" dirty="0" err="1" smtClean="0"/>
              <a:t>nivelet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larta</a:t>
            </a:r>
            <a:r>
              <a:rPr lang="en-US" dirty="0" smtClean="0"/>
              <a:t> </a:t>
            </a:r>
            <a:r>
              <a:rPr lang="en-US" dirty="0" err="1" smtClean="0"/>
              <a:t>arsimore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arritura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femrat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meshkuj</a:t>
            </a:r>
            <a:r>
              <a:rPr lang="en-US" dirty="0"/>
              <a:t> </a:t>
            </a:r>
            <a:r>
              <a:rPr lang="en-US" dirty="0" err="1" smtClean="0"/>
              <a:t>sipas</a:t>
            </a:r>
            <a:r>
              <a:rPr lang="en-US" dirty="0" smtClean="0"/>
              <a:t> </a:t>
            </a:r>
            <a:r>
              <a:rPr lang="en-US" dirty="0" err="1" smtClean="0"/>
              <a:t>qarqeve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kategoritë</a:t>
            </a:r>
            <a:r>
              <a:rPr lang="en-US" dirty="0" smtClean="0"/>
              <a:t> “negative” – </a:t>
            </a:r>
            <a:r>
              <a:rPr lang="en-US" dirty="0" err="1" smtClean="0"/>
              <a:t>analfabetizmi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asnjë</a:t>
            </a:r>
            <a:r>
              <a:rPr lang="en-US" dirty="0" smtClean="0"/>
              <a:t> </a:t>
            </a:r>
            <a:r>
              <a:rPr lang="en-US" dirty="0" err="1" smtClean="0"/>
              <a:t>diplomë</a:t>
            </a:r>
            <a:r>
              <a:rPr lang="en-US" dirty="0" smtClean="0"/>
              <a:t>, </a:t>
            </a:r>
            <a:r>
              <a:rPr lang="en-US" dirty="0" err="1" smtClean="0"/>
              <a:t>duket</a:t>
            </a:r>
            <a:r>
              <a:rPr lang="en-US" dirty="0" smtClean="0"/>
              <a:t> se </a:t>
            </a:r>
            <a:r>
              <a:rPr lang="en-US" dirty="0" err="1" smtClean="0"/>
              <a:t>numri</a:t>
            </a:r>
            <a:r>
              <a:rPr lang="en-US" dirty="0" smtClean="0"/>
              <a:t> I </a:t>
            </a:r>
            <a:r>
              <a:rPr lang="en-US" dirty="0" err="1" smtClean="0"/>
              <a:t>femrave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I </a:t>
            </a:r>
            <a:r>
              <a:rPr lang="en-US" dirty="0" err="1" smtClean="0"/>
              <a:t>lartë</a:t>
            </a:r>
            <a:r>
              <a:rPr lang="en-US" dirty="0" smtClean="0"/>
              <a:t> se </a:t>
            </a:r>
            <a:r>
              <a:rPr lang="en-US" dirty="0" err="1" smtClean="0"/>
              <a:t>ai</a:t>
            </a:r>
            <a:r>
              <a:rPr lang="en-US" dirty="0" smtClean="0"/>
              <a:t> I </a:t>
            </a:r>
            <a:r>
              <a:rPr lang="en-US" dirty="0" err="1" smtClean="0"/>
              <a:t>meshkujve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qytetet</a:t>
            </a:r>
            <a:r>
              <a:rPr lang="en-US" dirty="0" smtClean="0"/>
              <a:t> e </a:t>
            </a:r>
            <a:r>
              <a:rPr lang="en-US" dirty="0" err="1" smtClean="0"/>
              <a:t>mëdha</a:t>
            </a:r>
            <a:r>
              <a:rPr lang="en-US" dirty="0" smtClean="0"/>
              <a:t>, </a:t>
            </a:r>
            <a:r>
              <a:rPr lang="en-US" dirty="0" err="1" smtClean="0"/>
              <a:t>vëmë</a:t>
            </a:r>
            <a:r>
              <a:rPr lang="en-US" dirty="0" smtClean="0"/>
              <a:t> re se </a:t>
            </a:r>
            <a:r>
              <a:rPr lang="en-US" dirty="0" err="1" smtClean="0"/>
              <a:t>ciklet</a:t>
            </a:r>
            <a:r>
              <a:rPr lang="en-US" dirty="0" smtClean="0"/>
              <a:t> </a:t>
            </a:r>
            <a:r>
              <a:rPr lang="en-US" dirty="0" err="1" smtClean="0"/>
              <a:t>fillore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mesme</a:t>
            </a:r>
            <a:r>
              <a:rPr lang="en-US" dirty="0" smtClean="0"/>
              <a:t> </a:t>
            </a:r>
            <a:r>
              <a:rPr lang="en-US" dirty="0" err="1" smtClean="0"/>
              <a:t>kanë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shumë</a:t>
            </a:r>
            <a:r>
              <a:rPr lang="en-US" dirty="0" smtClean="0"/>
              <a:t> </a:t>
            </a:r>
            <a:r>
              <a:rPr lang="en-US" dirty="0" err="1" smtClean="0"/>
              <a:t>meshkuj</a:t>
            </a:r>
            <a:r>
              <a:rPr lang="en-US" dirty="0" smtClean="0"/>
              <a:t> </a:t>
            </a:r>
            <a:r>
              <a:rPr lang="en-US" dirty="0" err="1" smtClean="0"/>
              <a:t>sesa</a:t>
            </a:r>
            <a:r>
              <a:rPr lang="en-US" dirty="0" smtClean="0"/>
              <a:t> </a:t>
            </a:r>
            <a:r>
              <a:rPr lang="en-US" dirty="0" err="1" smtClean="0"/>
              <a:t>femra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diplomuar</a:t>
            </a:r>
            <a:r>
              <a:rPr lang="en-US" dirty="0" smtClean="0"/>
              <a:t>. </a:t>
            </a:r>
            <a:r>
              <a:rPr lang="en-US" dirty="0" err="1" smtClean="0"/>
              <a:t>Ndërsa</a:t>
            </a:r>
            <a:r>
              <a:rPr lang="en-US" dirty="0" smtClean="0"/>
              <a:t> </a:t>
            </a:r>
            <a:r>
              <a:rPr lang="en-US" dirty="0" err="1" smtClean="0"/>
              <a:t>cikli</a:t>
            </a:r>
            <a:r>
              <a:rPr lang="en-US" dirty="0" smtClean="0"/>
              <a:t> I </a:t>
            </a:r>
            <a:r>
              <a:rPr lang="en-US" dirty="0" err="1" smtClean="0"/>
              <a:t>lartë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shumë</a:t>
            </a:r>
            <a:r>
              <a:rPr lang="en-US" dirty="0" smtClean="0"/>
              <a:t> </a:t>
            </a:r>
            <a:r>
              <a:rPr lang="en-US" dirty="0" err="1" smtClean="0"/>
              <a:t>femra</a:t>
            </a:r>
            <a:r>
              <a:rPr lang="en-US" dirty="0" smtClean="0"/>
              <a:t>. </a:t>
            </a:r>
            <a:r>
              <a:rPr lang="en-US" dirty="0" err="1" smtClean="0"/>
              <a:t>Kjo</a:t>
            </a:r>
            <a:r>
              <a:rPr lang="en-US" dirty="0" smtClean="0"/>
              <a:t> </a:t>
            </a:r>
            <a:r>
              <a:rPr lang="en-US" dirty="0" err="1" smtClean="0"/>
              <a:t>tregon</a:t>
            </a:r>
            <a:r>
              <a:rPr lang="en-US" dirty="0" smtClean="0"/>
              <a:t> se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tendencë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meshkujve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mos</a:t>
            </a:r>
            <a:r>
              <a:rPr lang="en-US" dirty="0" smtClean="0"/>
              <a:t> </a:t>
            </a:r>
            <a:r>
              <a:rPr lang="en-US" dirty="0" err="1" smtClean="0"/>
              <a:t>vazhduar</a:t>
            </a:r>
            <a:r>
              <a:rPr lang="en-US" dirty="0" smtClean="0"/>
              <a:t> </a:t>
            </a:r>
            <a:r>
              <a:rPr lang="en-US" dirty="0" err="1" smtClean="0"/>
              <a:t>deri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fund </a:t>
            </a:r>
            <a:r>
              <a:rPr lang="en-US" dirty="0" err="1" smtClean="0"/>
              <a:t>ciklin</a:t>
            </a:r>
            <a:r>
              <a:rPr lang="en-US" dirty="0" smtClean="0"/>
              <a:t> </a:t>
            </a:r>
            <a:r>
              <a:rPr lang="en-US" dirty="0" err="1" smtClean="0"/>
              <a:t>mësimor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disa</a:t>
            </a:r>
            <a:r>
              <a:rPr lang="en-US" dirty="0" smtClean="0"/>
              <a:t> </a:t>
            </a:r>
            <a:r>
              <a:rPr lang="en-US" dirty="0" err="1" smtClean="0"/>
              <a:t>qytete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vogla</a:t>
            </a:r>
            <a:r>
              <a:rPr lang="en-US" dirty="0"/>
              <a:t> </a:t>
            </a:r>
            <a:r>
              <a:rPr lang="en-US" dirty="0" err="1" smtClean="0"/>
              <a:t>ndodh</a:t>
            </a:r>
            <a:r>
              <a:rPr lang="en-US" dirty="0" smtClean="0"/>
              <a:t> e </a:t>
            </a:r>
            <a:r>
              <a:rPr lang="en-US" dirty="0" err="1" smtClean="0"/>
              <a:t>kundërta</a:t>
            </a:r>
            <a:r>
              <a:rPr lang="en-US" dirty="0" smtClean="0"/>
              <a:t>,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tendece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femrave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ndalin</a:t>
            </a:r>
            <a:r>
              <a:rPr lang="en-US" dirty="0" smtClean="0"/>
              <a:t> </a:t>
            </a:r>
            <a:r>
              <a:rPr lang="en-US" dirty="0" err="1" smtClean="0"/>
              <a:t>arsimimin</a:t>
            </a:r>
            <a:r>
              <a:rPr lang="en-US" dirty="0" smtClean="0"/>
              <a:t> e </a:t>
            </a:r>
            <a:r>
              <a:rPr lang="en-US" dirty="0" err="1" smtClean="0"/>
              <a:t>tyre</a:t>
            </a:r>
            <a:r>
              <a:rPr lang="en-US" dirty="0" smtClean="0"/>
              <a:t> ne </a:t>
            </a:r>
            <a:r>
              <a:rPr lang="en-US" dirty="0" err="1" smtClean="0"/>
              <a:t>ciklin</a:t>
            </a:r>
            <a:r>
              <a:rPr lang="en-US" dirty="0" smtClean="0"/>
              <a:t> e </a:t>
            </a:r>
            <a:r>
              <a:rPr lang="en-US" dirty="0" err="1" smtClean="0"/>
              <a:t>ulët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atë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mesem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07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1" y="608936"/>
            <a:ext cx="10222173" cy="6249064"/>
          </a:xfr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1883390" y="0"/>
            <a:ext cx="8393373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Niveli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I </a:t>
            </a:r>
            <a:r>
              <a:rPr lang="en-US" dirty="0" err="1" smtClean="0"/>
              <a:t>lartë</a:t>
            </a:r>
            <a:r>
              <a:rPr lang="en-US" dirty="0" smtClean="0"/>
              <a:t> </a:t>
            </a:r>
            <a:r>
              <a:rPr lang="en-US" dirty="0" err="1" smtClean="0"/>
              <a:t>arsimor</a:t>
            </a:r>
            <a:r>
              <a:rPr lang="en-US" dirty="0" smtClean="0"/>
              <a:t> I </a:t>
            </a:r>
            <a:r>
              <a:rPr lang="en-US" dirty="0" err="1" smtClean="0"/>
              <a:t>arritur</a:t>
            </a:r>
            <a:r>
              <a:rPr lang="en-US" dirty="0" smtClean="0"/>
              <a:t> </a:t>
            </a:r>
            <a:r>
              <a:rPr lang="en-US" dirty="0" err="1" smtClean="0"/>
              <a:t>sipas</a:t>
            </a:r>
            <a:r>
              <a:rPr lang="en-US" dirty="0" smtClean="0"/>
              <a:t> </a:t>
            </a:r>
            <a:r>
              <a:rPr lang="en-US" dirty="0" err="1" smtClean="0"/>
              <a:t>grupmoshave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0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mësipërme</a:t>
            </a:r>
            <a:r>
              <a:rPr lang="en-US" dirty="0" smtClean="0"/>
              <a:t> </a:t>
            </a:r>
            <a:r>
              <a:rPr lang="en-US" dirty="0" err="1" smtClean="0"/>
              <a:t>pasqyron</a:t>
            </a:r>
            <a:r>
              <a:rPr lang="en-US" dirty="0" smtClean="0"/>
              <a:t> </a:t>
            </a:r>
            <a:r>
              <a:rPr lang="en-US" dirty="0" err="1" smtClean="0"/>
              <a:t>nivelin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lartë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arritur</a:t>
            </a:r>
            <a:r>
              <a:rPr lang="en-US" dirty="0" smtClean="0"/>
              <a:t> </a:t>
            </a:r>
            <a:r>
              <a:rPr lang="en-US" dirty="0" err="1" smtClean="0"/>
              <a:t>sipas</a:t>
            </a:r>
            <a:r>
              <a:rPr lang="en-US" dirty="0" smtClean="0"/>
              <a:t> </a:t>
            </a:r>
            <a:r>
              <a:rPr lang="en-US" dirty="0" err="1" smtClean="0"/>
              <a:t>çdo</a:t>
            </a:r>
            <a:r>
              <a:rPr lang="en-US" dirty="0" smtClean="0"/>
              <a:t> </a:t>
            </a:r>
            <a:r>
              <a:rPr lang="en-US" dirty="0" err="1" smtClean="0"/>
              <a:t>grupmoshe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grupmoshat</a:t>
            </a:r>
            <a:r>
              <a:rPr lang="en-US" dirty="0" smtClean="0"/>
              <a:t> </a:t>
            </a:r>
            <a:r>
              <a:rPr lang="en-US" dirty="0" err="1" smtClean="0"/>
              <a:t>deri</a:t>
            </a:r>
            <a:r>
              <a:rPr lang="en-US" dirty="0" smtClean="0"/>
              <a:t> ne 24 </a:t>
            </a:r>
            <a:r>
              <a:rPr lang="en-US" dirty="0" err="1" smtClean="0"/>
              <a:t>vjeç</a:t>
            </a:r>
            <a:r>
              <a:rPr lang="en-US" dirty="0" smtClean="0"/>
              <a:t> </a:t>
            </a:r>
            <a:r>
              <a:rPr lang="en-US" dirty="0" err="1" smtClean="0"/>
              <a:t>nuk</a:t>
            </a:r>
            <a:r>
              <a:rPr lang="en-US" dirty="0" smtClean="0"/>
              <a:t>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nxjerrim</a:t>
            </a:r>
            <a:r>
              <a:rPr lang="en-US" dirty="0" smtClean="0"/>
              <a:t> </a:t>
            </a:r>
            <a:r>
              <a:rPr lang="en-US" dirty="0" err="1" smtClean="0"/>
              <a:t>konkluzione</a:t>
            </a:r>
            <a:r>
              <a:rPr lang="en-US" dirty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sakta</a:t>
            </a:r>
            <a:r>
              <a:rPr lang="en-US" dirty="0" smtClean="0"/>
              <a:t>, </a:t>
            </a:r>
            <a:r>
              <a:rPr lang="en-US" dirty="0" err="1" smtClean="0"/>
              <a:t>pasi</a:t>
            </a:r>
            <a:r>
              <a:rPr lang="en-US" dirty="0" smtClean="0"/>
              <a:t> </a:t>
            </a:r>
            <a:r>
              <a:rPr lang="en-US" dirty="0" err="1" smtClean="0"/>
              <a:t>kjo</a:t>
            </a:r>
            <a:r>
              <a:rPr lang="en-US" dirty="0" smtClean="0"/>
              <a:t> </a:t>
            </a:r>
            <a:r>
              <a:rPr lang="en-US" dirty="0" err="1" smtClean="0"/>
              <a:t>grupmoshë</a:t>
            </a:r>
            <a:r>
              <a:rPr lang="en-US" dirty="0" smtClean="0"/>
              <a:t> </a:t>
            </a:r>
            <a:r>
              <a:rPr lang="en-US" dirty="0" err="1" smtClean="0"/>
              <a:t>përgjithësisht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ende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proçes</a:t>
            </a:r>
            <a:r>
              <a:rPr lang="en-US" dirty="0" smtClean="0"/>
              <a:t> </a:t>
            </a:r>
            <a:r>
              <a:rPr lang="en-US" dirty="0" err="1" smtClean="0"/>
              <a:t>edukativ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grupmoshat</a:t>
            </a:r>
            <a:r>
              <a:rPr lang="en-US" dirty="0" smtClean="0"/>
              <a:t> e </a:t>
            </a:r>
            <a:r>
              <a:rPr lang="en-US" dirty="0" err="1" smtClean="0"/>
              <a:t>tjera</a:t>
            </a:r>
            <a:r>
              <a:rPr lang="en-US" dirty="0" smtClean="0"/>
              <a:t>,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përfundim</a:t>
            </a:r>
            <a:r>
              <a:rPr lang="en-US" dirty="0" smtClean="0"/>
              <a:t> </a:t>
            </a:r>
            <a:r>
              <a:rPr lang="en-US" dirty="0" err="1" smtClean="0"/>
              <a:t>interesant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numri</a:t>
            </a:r>
            <a:r>
              <a:rPr lang="en-US" dirty="0" smtClean="0"/>
              <a:t> I </a:t>
            </a:r>
            <a:r>
              <a:rPr lang="en-US" dirty="0" err="1" smtClean="0"/>
              <a:t>atyre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kanë</a:t>
            </a:r>
            <a:r>
              <a:rPr lang="en-US" dirty="0" smtClean="0"/>
              <a:t> </a:t>
            </a:r>
            <a:r>
              <a:rPr lang="en-US" dirty="0" err="1" smtClean="0"/>
              <a:t>kryer</a:t>
            </a:r>
            <a:r>
              <a:rPr lang="en-US" dirty="0" smtClean="0"/>
              <a:t> </a:t>
            </a:r>
            <a:r>
              <a:rPr lang="en-US" dirty="0" err="1" smtClean="0"/>
              <a:t>studime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larta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nivelit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dytë</a:t>
            </a:r>
            <a:r>
              <a:rPr lang="en-US" dirty="0" smtClean="0"/>
              <a:t>. </a:t>
            </a:r>
            <a:r>
              <a:rPr lang="en-US" dirty="0" err="1" smtClean="0"/>
              <a:t>Vërejmë</a:t>
            </a:r>
            <a:r>
              <a:rPr lang="en-US" dirty="0" smtClean="0"/>
              <a:t> se </a:t>
            </a:r>
            <a:r>
              <a:rPr lang="en-US" dirty="0" err="1" smtClean="0"/>
              <a:t>ky</a:t>
            </a:r>
            <a:r>
              <a:rPr lang="en-US" dirty="0" smtClean="0"/>
              <a:t> </a:t>
            </a:r>
            <a:r>
              <a:rPr lang="en-US" dirty="0" err="1" smtClean="0"/>
              <a:t>numër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I </a:t>
            </a:r>
            <a:r>
              <a:rPr lang="en-US" dirty="0" err="1" smtClean="0"/>
              <a:t>lartë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moshat</a:t>
            </a:r>
            <a:r>
              <a:rPr lang="en-US" dirty="0" smtClean="0"/>
              <a:t> 30-45 </a:t>
            </a:r>
            <a:r>
              <a:rPr lang="en-US" dirty="0" err="1" smtClean="0"/>
              <a:t>vjeç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49" y="2695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/>
              <a:t>Tregues</a:t>
            </a:r>
            <a:r>
              <a:rPr lang="en-US" sz="3600" dirty="0" smtClean="0"/>
              <a:t> </a:t>
            </a:r>
            <a:r>
              <a:rPr lang="en-US" sz="3600" dirty="0" err="1" smtClean="0"/>
              <a:t>mbi</a:t>
            </a:r>
            <a:r>
              <a:rPr lang="en-US" sz="3600" dirty="0" smtClean="0"/>
              <a:t> </a:t>
            </a:r>
            <a:r>
              <a:rPr lang="en-US" sz="3600" dirty="0" err="1" smtClean="0"/>
              <a:t>popullatën</a:t>
            </a:r>
            <a:r>
              <a:rPr lang="en-US" sz="3600" dirty="0" smtClean="0"/>
              <a:t> </a:t>
            </a:r>
            <a:r>
              <a:rPr lang="en-US" sz="3600" dirty="0" err="1" smtClean="0"/>
              <a:t>që</a:t>
            </a:r>
            <a:r>
              <a:rPr lang="en-US" sz="3600" dirty="0" smtClean="0"/>
              <a:t> </a:t>
            </a:r>
            <a:r>
              <a:rPr lang="en-US" sz="3600" dirty="0" err="1" smtClean="0"/>
              <a:t>nuk</a:t>
            </a:r>
            <a:r>
              <a:rPr lang="en-US" sz="3600" dirty="0" smtClean="0"/>
              <a:t> </a:t>
            </a:r>
            <a:r>
              <a:rPr lang="en-US" sz="3600" dirty="0" err="1" smtClean="0"/>
              <a:t>dinë</a:t>
            </a:r>
            <a:r>
              <a:rPr lang="en-US" sz="3600" dirty="0" smtClean="0"/>
              <a:t> </a:t>
            </a:r>
            <a:r>
              <a:rPr lang="en-US" sz="3600" dirty="0" err="1" smtClean="0"/>
              <a:t>shkrim</a:t>
            </a:r>
            <a:r>
              <a:rPr lang="en-US" sz="3600" dirty="0" smtClean="0"/>
              <a:t> e </a:t>
            </a:r>
            <a:r>
              <a:rPr lang="en-US" sz="3600" dirty="0" err="1" smtClean="0"/>
              <a:t>këndim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1" y="1419367"/>
            <a:ext cx="11812004" cy="5029200"/>
          </a:xfrm>
        </p:spPr>
      </p:pic>
    </p:spTree>
    <p:extLst>
      <p:ext uri="{BB962C8B-B14F-4D97-AF65-F5344CB8AC3E}">
        <p14:creationId xmlns:p14="http://schemas.microsoft.com/office/powerpoint/2010/main" val="299186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Grafiku</a:t>
            </a:r>
            <a:r>
              <a:rPr lang="en-US" dirty="0" smtClean="0"/>
              <a:t> I </a:t>
            </a:r>
            <a:r>
              <a:rPr lang="en-US" dirty="0" err="1" smtClean="0"/>
              <a:t>mësipërm</a:t>
            </a:r>
            <a:r>
              <a:rPr lang="en-US" dirty="0" smtClean="0"/>
              <a:t> </a:t>
            </a:r>
            <a:r>
              <a:rPr lang="en-US" dirty="0" err="1" smtClean="0"/>
              <a:t>mbi</a:t>
            </a:r>
            <a:r>
              <a:rPr lang="en-US" dirty="0" smtClean="0"/>
              <a:t> </a:t>
            </a:r>
            <a:r>
              <a:rPr lang="en-US" dirty="0" err="1" smtClean="0"/>
              <a:t>raportin</a:t>
            </a:r>
            <a:r>
              <a:rPr lang="en-US" dirty="0" smtClean="0"/>
              <a:t> e </a:t>
            </a:r>
            <a:r>
              <a:rPr lang="en-US" dirty="0" err="1" smtClean="0"/>
              <a:t>popullsisë</a:t>
            </a:r>
            <a:r>
              <a:rPr lang="en-US" dirty="0" smtClean="0"/>
              <a:t> </a:t>
            </a:r>
            <a:r>
              <a:rPr lang="en-US" dirty="0" err="1" smtClean="0"/>
              <a:t>së</a:t>
            </a:r>
            <a:r>
              <a:rPr lang="en-US" dirty="0" smtClean="0"/>
              <a:t> </a:t>
            </a:r>
            <a:r>
              <a:rPr lang="en-US" dirty="0" err="1" smtClean="0"/>
              <a:t>shkolluar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asaj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pashkolluar</a:t>
            </a:r>
            <a:r>
              <a:rPr lang="en-US" dirty="0" smtClean="0"/>
              <a:t> </a:t>
            </a:r>
            <a:r>
              <a:rPr lang="en-US" dirty="0" err="1" smtClean="0"/>
              <a:t>vë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dukje</a:t>
            </a:r>
            <a:r>
              <a:rPr lang="en-US" dirty="0" smtClean="0"/>
              <a:t> </a:t>
            </a:r>
            <a:r>
              <a:rPr lang="en-US" dirty="0" err="1" smtClean="0"/>
              <a:t>diferencën</a:t>
            </a:r>
            <a:r>
              <a:rPr lang="en-US" dirty="0" smtClean="0"/>
              <a:t> e </a:t>
            </a:r>
            <a:r>
              <a:rPr lang="en-US" dirty="0" err="1" smtClean="0"/>
              <a:t>madhe</a:t>
            </a:r>
            <a:r>
              <a:rPr lang="en-US" dirty="0" smtClean="0"/>
              <a:t> midis </a:t>
            </a:r>
            <a:r>
              <a:rPr lang="en-US" dirty="0" err="1" smtClean="0"/>
              <a:t>këtyre</a:t>
            </a:r>
            <a:r>
              <a:rPr lang="en-US" dirty="0" smtClean="0"/>
              <a:t> </a:t>
            </a:r>
            <a:r>
              <a:rPr lang="en-US" dirty="0" err="1" smtClean="0"/>
              <a:t>dy</a:t>
            </a:r>
            <a:r>
              <a:rPr lang="en-US" dirty="0" smtClean="0"/>
              <a:t> </a:t>
            </a:r>
            <a:r>
              <a:rPr lang="en-US" dirty="0" err="1" smtClean="0"/>
              <a:t>kategorive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Vëmë</a:t>
            </a:r>
            <a:r>
              <a:rPr lang="en-US" dirty="0" smtClean="0"/>
              <a:t> re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ngritje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grafikut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analfabetizmit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moshat</a:t>
            </a:r>
            <a:r>
              <a:rPr lang="en-US" dirty="0" smtClean="0"/>
              <a:t> 70-80 </a:t>
            </a:r>
            <a:r>
              <a:rPr lang="en-US" dirty="0" err="1" smtClean="0"/>
              <a:t>vjeç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5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Popullsia</a:t>
            </a:r>
            <a:r>
              <a:rPr lang="en-US" dirty="0" smtClean="0"/>
              <a:t> me </a:t>
            </a:r>
            <a:r>
              <a:rPr lang="en-US" dirty="0" err="1" smtClean="0"/>
              <a:t>aftësi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kufizuara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arsimimi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Pjesa</a:t>
            </a:r>
            <a:r>
              <a:rPr lang="en-US" dirty="0" smtClean="0"/>
              <a:t> e </a:t>
            </a:r>
            <a:r>
              <a:rPr lang="en-US" dirty="0" err="1" smtClean="0"/>
              <a:t>tretë</a:t>
            </a:r>
            <a:r>
              <a:rPr lang="en-US" dirty="0" smtClean="0"/>
              <a:t> e </a:t>
            </a:r>
            <a:r>
              <a:rPr lang="en-US" dirty="0" err="1" smtClean="0"/>
              <a:t>këtij</a:t>
            </a:r>
            <a:r>
              <a:rPr lang="en-US" dirty="0" smtClean="0"/>
              <a:t> </a:t>
            </a:r>
            <a:r>
              <a:rPr lang="en-US" dirty="0" err="1" smtClean="0"/>
              <a:t>prezantimi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qëllim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paraqesë</a:t>
            </a:r>
            <a:r>
              <a:rPr lang="en-US" dirty="0"/>
              <a:t> </a:t>
            </a:r>
            <a:r>
              <a:rPr lang="en-US" dirty="0" err="1" smtClean="0"/>
              <a:t>raportin</a:t>
            </a:r>
            <a:r>
              <a:rPr lang="en-US" dirty="0" smtClean="0"/>
              <a:t> midis </a:t>
            </a:r>
            <a:r>
              <a:rPr lang="en-US" dirty="0" err="1" smtClean="0"/>
              <a:t>pjesës</a:t>
            </a:r>
            <a:r>
              <a:rPr lang="en-US" dirty="0" smtClean="0"/>
              <a:t> </a:t>
            </a:r>
            <a:r>
              <a:rPr lang="en-US" dirty="0" err="1" smtClean="0"/>
              <a:t>së</a:t>
            </a:r>
            <a:r>
              <a:rPr lang="en-US" dirty="0" smtClean="0"/>
              <a:t> </a:t>
            </a:r>
            <a:r>
              <a:rPr lang="en-US" dirty="0" err="1" smtClean="0"/>
              <a:t>popullatës</a:t>
            </a:r>
            <a:r>
              <a:rPr lang="en-US" dirty="0" smtClean="0"/>
              <a:t> me </a:t>
            </a:r>
            <a:r>
              <a:rPr lang="en-US" dirty="0" err="1" smtClean="0"/>
              <a:t>aftësi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kufizuara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arsimimit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arsye</a:t>
            </a:r>
            <a:r>
              <a:rPr lang="en-US" dirty="0" smtClean="0"/>
              <a:t> </a:t>
            </a:r>
            <a:r>
              <a:rPr lang="en-US" dirty="0" err="1" smtClean="0"/>
              <a:t>thjeshtësie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arsye</a:t>
            </a:r>
            <a:r>
              <a:rPr lang="en-US" dirty="0" smtClean="0"/>
              <a:t> se </a:t>
            </a:r>
            <a:r>
              <a:rPr lang="en-US" dirty="0" err="1" smtClean="0"/>
              <a:t>nuk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fokusin</a:t>
            </a:r>
            <a:r>
              <a:rPr lang="en-US" dirty="0" smtClean="0"/>
              <a:t> e </a:t>
            </a:r>
            <a:r>
              <a:rPr lang="en-US" dirty="0" err="1" smtClean="0"/>
              <a:t>këtij</a:t>
            </a:r>
            <a:r>
              <a:rPr lang="en-US" dirty="0" smtClean="0"/>
              <a:t> </a:t>
            </a:r>
            <a:r>
              <a:rPr lang="en-US" dirty="0" err="1" smtClean="0"/>
              <a:t>studimi</a:t>
            </a:r>
            <a:r>
              <a:rPr lang="en-US" dirty="0" smtClean="0"/>
              <a:t>, </a:t>
            </a:r>
            <a:r>
              <a:rPr lang="en-US" dirty="0" err="1" smtClean="0"/>
              <a:t>njerëz</a:t>
            </a:r>
            <a:r>
              <a:rPr lang="en-US" dirty="0" smtClean="0"/>
              <a:t> me </a:t>
            </a:r>
            <a:r>
              <a:rPr lang="en-US" dirty="0" err="1" smtClean="0"/>
              <a:t>aftësi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kufizuara</a:t>
            </a:r>
            <a:r>
              <a:rPr lang="en-US" dirty="0" smtClean="0"/>
              <a:t> do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quajmë</a:t>
            </a:r>
            <a:r>
              <a:rPr lang="en-US" dirty="0" smtClean="0"/>
              <a:t> </a:t>
            </a:r>
            <a:r>
              <a:rPr lang="en-US" dirty="0" err="1" smtClean="0"/>
              <a:t>bashkësinë</a:t>
            </a:r>
            <a:r>
              <a:rPr lang="en-US" dirty="0" smtClean="0"/>
              <a:t> e </a:t>
            </a:r>
            <a:r>
              <a:rPr lang="en-US" dirty="0" err="1" smtClean="0"/>
              <a:t>gjithë</a:t>
            </a:r>
            <a:r>
              <a:rPr lang="en-US" dirty="0" smtClean="0"/>
              <a:t> </a:t>
            </a:r>
            <a:r>
              <a:rPr lang="en-US" dirty="0" err="1" smtClean="0"/>
              <a:t>atyre</a:t>
            </a:r>
            <a:r>
              <a:rPr lang="en-US" dirty="0" smtClean="0"/>
              <a:t> me </a:t>
            </a:r>
            <a:r>
              <a:rPr lang="en-US" dirty="0" err="1" smtClean="0"/>
              <a:t>kufizime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dëgjim</a:t>
            </a:r>
            <a:r>
              <a:rPr lang="en-US" dirty="0" smtClean="0"/>
              <a:t>, </a:t>
            </a:r>
            <a:r>
              <a:rPr lang="en-US" dirty="0" err="1" smtClean="0"/>
              <a:t>shikim</a:t>
            </a:r>
            <a:r>
              <a:rPr lang="en-US" dirty="0" smtClean="0"/>
              <a:t>,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folur</a:t>
            </a:r>
            <a:r>
              <a:rPr lang="en-US" dirty="0" smtClean="0"/>
              <a:t>,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levizur</a:t>
            </a:r>
            <a:r>
              <a:rPr lang="en-US" dirty="0" smtClean="0"/>
              <a:t>,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vepruarit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mënyrë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pavarur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2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75" y="450926"/>
            <a:ext cx="6564573" cy="586854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Majtas</a:t>
            </a:r>
            <a:r>
              <a:rPr lang="en-US" sz="1800" dirty="0" smtClean="0"/>
              <a:t>: </a:t>
            </a:r>
            <a:r>
              <a:rPr lang="en-US" sz="1800" dirty="0" err="1" smtClean="0"/>
              <a:t>Raporti</a:t>
            </a:r>
            <a:r>
              <a:rPr lang="en-US" sz="1800" dirty="0" smtClean="0"/>
              <a:t> F-M I </a:t>
            </a:r>
            <a:r>
              <a:rPr lang="en-US" sz="1800" dirty="0" err="1" smtClean="0"/>
              <a:t>njerëzve</a:t>
            </a:r>
            <a:r>
              <a:rPr lang="en-US" sz="1800" dirty="0" smtClean="0"/>
              <a:t> me </a:t>
            </a:r>
            <a:r>
              <a:rPr lang="en-US" sz="1800" dirty="0" err="1" smtClean="0"/>
              <a:t>kufizime</a:t>
            </a:r>
            <a:r>
              <a:rPr lang="en-US" sz="1800" dirty="0" smtClean="0"/>
              <a:t> </a:t>
            </a:r>
            <a:r>
              <a:rPr lang="en-US" sz="1800" dirty="0" err="1" smtClean="0"/>
              <a:t>që</a:t>
            </a:r>
            <a:r>
              <a:rPr lang="en-US" sz="1800" dirty="0" smtClean="0"/>
              <a:t> </a:t>
            </a:r>
            <a:r>
              <a:rPr lang="en-US" sz="1800" dirty="0" err="1" smtClean="0"/>
              <a:t>nuk</a:t>
            </a:r>
            <a:r>
              <a:rPr lang="en-US" sz="1800" dirty="0" smtClean="0"/>
              <a:t> </a:t>
            </a:r>
            <a:r>
              <a:rPr lang="en-US" sz="1800" dirty="0" err="1" smtClean="0"/>
              <a:t>ndjekin</a:t>
            </a:r>
            <a:r>
              <a:rPr lang="en-US" sz="1800" dirty="0" smtClean="0"/>
              <a:t> </a:t>
            </a:r>
            <a:r>
              <a:rPr lang="en-US" sz="1800" dirty="0" err="1" smtClean="0"/>
              <a:t>shkollën</a:t>
            </a:r>
            <a:endParaRPr lang="en-US" sz="1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3569"/>
            <a:ext cx="12192000" cy="423443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275" y="1243758"/>
            <a:ext cx="6956379" cy="82391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Poshtë</a:t>
            </a:r>
            <a:r>
              <a:rPr lang="en-US" sz="1800" dirty="0" smtClean="0"/>
              <a:t>: </a:t>
            </a:r>
            <a:r>
              <a:rPr lang="en-US" sz="1800" dirty="0" err="1" smtClean="0"/>
              <a:t>Raporti</a:t>
            </a:r>
            <a:r>
              <a:rPr lang="en-US" sz="1800" dirty="0" smtClean="0"/>
              <a:t> I </a:t>
            </a:r>
            <a:r>
              <a:rPr lang="en-US" sz="1800" dirty="0" err="1" smtClean="0"/>
              <a:t>njerëzve</a:t>
            </a:r>
            <a:r>
              <a:rPr lang="en-US" sz="1800" dirty="0" smtClean="0"/>
              <a:t> me </a:t>
            </a:r>
            <a:r>
              <a:rPr lang="en-US" sz="1800" dirty="0" err="1" smtClean="0"/>
              <a:t>kufizime</a:t>
            </a:r>
            <a:r>
              <a:rPr lang="en-US" sz="1800" dirty="0" smtClean="0"/>
              <a:t> </a:t>
            </a:r>
            <a:r>
              <a:rPr lang="en-US" sz="1800" dirty="0" err="1" smtClean="0"/>
              <a:t>dhe</a:t>
            </a:r>
            <a:r>
              <a:rPr lang="en-US" sz="1800" dirty="0" smtClean="0"/>
              <a:t> I </a:t>
            </a:r>
            <a:r>
              <a:rPr lang="en-US" sz="1800" dirty="0" err="1" smtClean="0"/>
              <a:t>arsimit</a:t>
            </a:r>
            <a:r>
              <a:rPr lang="en-US" sz="1800" dirty="0" smtClean="0"/>
              <a:t> </a:t>
            </a:r>
            <a:r>
              <a:rPr lang="en-US" sz="1800" dirty="0" err="1" smtClean="0"/>
              <a:t>sipas</a:t>
            </a:r>
            <a:r>
              <a:rPr lang="en-US" sz="1800" dirty="0" smtClean="0"/>
              <a:t> </a:t>
            </a:r>
            <a:r>
              <a:rPr lang="en-US" sz="1800" dirty="0" err="1" smtClean="0"/>
              <a:t>grupmoshave</a:t>
            </a:r>
            <a:endParaRPr lang="en-US" sz="1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655" y="0"/>
            <a:ext cx="5204346" cy="2634018"/>
          </a:xfrm>
        </p:spPr>
      </p:pic>
    </p:spTree>
    <p:extLst>
      <p:ext uri="{BB962C8B-B14F-4D97-AF65-F5344CB8AC3E}">
        <p14:creationId xmlns:p14="http://schemas.microsoft.com/office/powerpoint/2010/main" val="40743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Nga </a:t>
            </a:r>
            <a:r>
              <a:rPr lang="en-US" dirty="0" err="1" smtClean="0"/>
              <a:t>çfarë</a:t>
            </a:r>
            <a:r>
              <a:rPr lang="en-US" dirty="0" smtClean="0"/>
              <a:t> </a:t>
            </a:r>
            <a:r>
              <a:rPr lang="en-US" dirty="0" err="1" smtClean="0"/>
              <a:t>paraqitet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sipër</a:t>
            </a:r>
            <a:r>
              <a:rPr lang="en-US" dirty="0" smtClean="0"/>
              <a:t> </a:t>
            </a:r>
            <a:r>
              <a:rPr lang="en-US" dirty="0" err="1" smtClean="0"/>
              <a:t>arrijmë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konkluzionin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sot, </a:t>
            </a:r>
            <a:r>
              <a:rPr lang="en-US" dirty="0" err="1" smtClean="0"/>
              <a:t>moshat</a:t>
            </a:r>
            <a:r>
              <a:rPr lang="en-US" dirty="0" smtClean="0"/>
              <a:t> e </a:t>
            </a:r>
            <a:r>
              <a:rPr lang="en-US" dirty="0" err="1" smtClean="0"/>
              <a:t>reja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ndjekin</a:t>
            </a:r>
            <a:r>
              <a:rPr lang="en-US" dirty="0" smtClean="0"/>
              <a:t> </a:t>
            </a:r>
            <a:r>
              <a:rPr lang="en-US" dirty="0" err="1" smtClean="0"/>
              <a:t>pak</a:t>
            </a:r>
            <a:r>
              <a:rPr lang="en-US" dirty="0" smtClean="0"/>
              <a:t> e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pak</a:t>
            </a:r>
            <a:r>
              <a:rPr lang="en-US" dirty="0" smtClean="0"/>
              <a:t> </a:t>
            </a:r>
            <a:r>
              <a:rPr lang="en-US" dirty="0" err="1" smtClean="0"/>
              <a:t>shkollën</a:t>
            </a:r>
            <a:r>
              <a:rPr lang="en-US" dirty="0" smtClean="0"/>
              <a:t>, </a:t>
            </a:r>
            <a:r>
              <a:rPr lang="en-US" dirty="0" err="1" smtClean="0"/>
              <a:t>krahasuar</a:t>
            </a:r>
            <a:r>
              <a:rPr lang="en-US" dirty="0" smtClean="0"/>
              <a:t> me </a:t>
            </a:r>
            <a:r>
              <a:rPr lang="en-US" dirty="0" err="1" smtClean="0"/>
              <a:t>moshat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vjetra</a:t>
            </a:r>
            <a:endParaRPr lang="en-US" dirty="0" smtClean="0"/>
          </a:p>
          <a:p>
            <a:pPr algn="just"/>
            <a:r>
              <a:rPr lang="en-US" dirty="0" err="1" smtClean="0"/>
              <a:t>Vija</a:t>
            </a:r>
            <a:r>
              <a:rPr lang="en-US" dirty="0" smtClean="0"/>
              <a:t> e jo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arsimuarve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moshat</a:t>
            </a:r>
            <a:r>
              <a:rPr lang="en-US" dirty="0" smtClean="0"/>
              <a:t> 20-24, 36-39 </a:t>
            </a:r>
            <a:r>
              <a:rPr lang="en-US" dirty="0" err="1" smtClean="0"/>
              <a:t>dhe</a:t>
            </a:r>
            <a:r>
              <a:rPr lang="en-US" dirty="0" smtClean="0"/>
              <a:t> 70-74 </a:t>
            </a:r>
            <a:r>
              <a:rPr lang="en-US" dirty="0" err="1" smtClean="0"/>
              <a:t>përbën</a:t>
            </a:r>
            <a:r>
              <a:rPr lang="en-US" dirty="0" smtClean="0"/>
              <a:t> </a:t>
            </a:r>
            <a:r>
              <a:rPr lang="en-US" dirty="0" err="1" smtClean="0"/>
              <a:t>interes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këtë</a:t>
            </a:r>
            <a:r>
              <a:rPr lang="en-US" dirty="0" smtClean="0"/>
              <a:t> </a:t>
            </a:r>
            <a:r>
              <a:rPr lang="en-US" dirty="0" err="1" smtClean="0"/>
              <a:t>studim</a:t>
            </a:r>
            <a:r>
              <a:rPr lang="en-US" dirty="0" smtClean="0"/>
              <a:t>,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faktin</a:t>
            </a:r>
            <a:r>
              <a:rPr lang="en-US" dirty="0" smtClean="0"/>
              <a:t> se </a:t>
            </a:r>
            <a:r>
              <a:rPr lang="en-US" dirty="0" err="1" smtClean="0"/>
              <a:t>nuk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e </a:t>
            </a:r>
            <a:r>
              <a:rPr lang="en-US" dirty="0" err="1" smtClean="0"/>
              <a:t>vazhdueshme</a:t>
            </a:r>
            <a:r>
              <a:rPr lang="en-US" dirty="0" smtClean="0"/>
              <a:t> </a:t>
            </a:r>
            <a:r>
              <a:rPr lang="en-US" dirty="0" err="1" smtClean="0"/>
              <a:t>ashtu</a:t>
            </a:r>
            <a:r>
              <a:rPr lang="en-US" dirty="0" smtClean="0"/>
              <a:t> </a:t>
            </a:r>
            <a:r>
              <a:rPr lang="en-US" dirty="0" err="1" smtClean="0"/>
              <a:t>siç</a:t>
            </a:r>
            <a:r>
              <a:rPr lang="en-US" dirty="0" smtClean="0"/>
              <a:t> </a:t>
            </a:r>
            <a:r>
              <a:rPr lang="en-US" dirty="0" err="1" smtClean="0"/>
              <a:t>pritej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rastin</a:t>
            </a:r>
            <a:r>
              <a:rPr lang="en-US" dirty="0" smtClean="0"/>
              <a:t> e </a:t>
            </a:r>
            <a:r>
              <a:rPr lang="en-US" dirty="0" err="1" smtClean="0"/>
              <a:t>moshës</a:t>
            </a:r>
            <a:r>
              <a:rPr lang="en-US" dirty="0" smtClean="0"/>
              <a:t> 20-24 </a:t>
            </a:r>
            <a:r>
              <a:rPr lang="en-US" dirty="0" err="1" smtClean="0"/>
              <a:t>numri</a:t>
            </a:r>
            <a:r>
              <a:rPr lang="en-US" dirty="0" smtClean="0"/>
              <a:t> I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shkolluarve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atyre</a:t>
            </a:r>
            <a:r>
              <a:rPr lang="en-US" dirty="0" smtClean="0"/>
              <a:t> jo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shkolluar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I </a:t>
            </a:r>
            <a:r>
              <a:rPr lang="en-US" dirty="0" err="1" smtClean="0"/>
              <a:t>njëjte</a:t>
            </a:r>
            <a:r>
              <a:rPr lang="en-US" dirty="0" smtClean="0"/>
              <a:t>,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kundershitm</a:t>
            </a:r>
            <a:r>
              <a:rPr lang="en-US" dirty="0" smtClean="0"/>
              <a:t> me </a:t>
            </a:r>
            <a:r>
              <a:rPr lang="en-US" dirty="0" err="1" smtClean="0"/>
              <a:t>pjesën</a:t>
            </a:r>
            <a:r>
              <a:rPr lang="en-US" dirty="0" smtClean="0"/>
              <a:t> </a:t>
            </a:r>
            <a:r>
              <a:rPr lang="en-US" dirty="0" err="1" smtClean="0"/>
              <a:t>tjetër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grafikut</a:t>
            </a:r>
            <a:r>
              <a:rPr lang="en-US" dirty="0" smtClean="0"/>
              <a:t>. </a:t>
            </a:r>
            <a:r>
              <a:rPr lang="en-US" dirty="0" err="1" smtClean="0"/>
              <a:t>Përkthimi</a:t>
            </a:r>
            <a:r>
              <a:rPr lang="en-US" dirty="0" smtClean="0"/>
              <a:t> I </a:t>
            </a:r>
            <a:r>
              <a:rPr lang="en-US" dirty="0" err="1" smtClean="0"/>
              <a:t>këtij</a:t>
            </a:r>
            <a:r>
              <a:rPr lang="en-US" dirty="0" smtClean="0"/>
              <a:t> </a:t>
            </a:r>
            <a:r>
              <a:rPr lang="en-US" dirty="0" err="1" smtClean="0"/>
              <a:t>fenomeni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 se </a:t>
            </a:r>
            <a:r>
              <a:rPr lang="en-US" dirty="0" err="1" smtClean="0"/>
              <a:t>ndaj</a:t>
            </a:r>
            <a:r>
              <a:rPr lang="en-US" dirty="0" smtClean="0"/>
              <a:t> </a:t>
            </a:r>
            <a:r>
              <a:rPr lang="en-US" dirty="0" err="1" smtClean="0"/>
              <a:t>brezit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fëmijëve</a:t>
            </a:r>
            <a:r>
              <a:rPr lang="en-US" dirty="0" smtClean="0"/>
              <a:t> me </a:t>
            </a:r>
            <a:r>
              <a:rPr lang="en-US" dirty="0" err="1" smtClean="0"/>
              <a:t>kufizime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lindur</a:t>
            </a:r>
            <a:r>
              <a:rPr lang="en-US" dirty="0" smtClean="0"/>
              <a:t> </a:t>
            </a:r>
            <a:r>
              <a:rPr lang="en-US" dirty="0" err="1" smtClean="0"/>
              <a:t>gjatë</a:t>
            </a:r>
            <a:r>
              <a:rPr lang="en-US" dirty="0" smtClean="0"/>
              <a:t> </a:t>
            </a:r>
            <a:r>
              <a:rPr lang="en-US" dirty="0" err="1" smtClean="0"/>
              <a:t>tranzicionit</a:t>
            </a:r>
            <a:r>
              <a:rPr lang="en-US" dirty="0" smtClean="0"/>
              <a:t> </a:t>
            </a:r>
            <a:r>
              <a:rPr lang="en-US" dirty="0" err="1" smtClean="0"/>
              <a:t>politik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treguar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pak</a:t>
            </a:r>
            <a:r>
              <a:rPr lang="en-US" dirty="0" smtClean="0"/>
              <a:t> </a:t>
            </a:r>
            <a:r>
              <a:rPr lang="en-US" dirty="0" err="1" smtClean="0"/>
              <a:t>kujdes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rastin</a:t>
            </a:r>
            <a:r>
              <a:rPr lang="en-US" dirty="0" smtClean="0"/>
              <a:t> e </a:t>
            </a:r>
            <a:r>
              <a:rPr lang="en-US" dirty="0" err="1" smtClean="0"/>
              <a:t>moshave</a:t>
            </a:r>
            <a:r>
              <a:rPr lang="en-US" dirty="0" smtClean="0"/>
              <a:t> 30 </a:t>
            </a:r>
            <a:r>
              <a:rPr lang="en-US" dirty="0" err="1" smtClean="0"/>
              <a:t>deri</a:t>
            </a:r>
            <a:r>
              <a:rPr lang="en-US" dirty="0" smtClean="0"/>
              <a:t> 70 </a:t>
            </a:r>
            <a:r>
              <a:rPr lang="en-US" dirty="0" err="1" smtClean="0"/>
              <a:t>shohim</a:t>
            </a:r>
            <a:r>
              <a:rPr lang="en-US" dirty="0" smtClean="0"/>
              <a:t> se </a:t>
            </a:r>
            <a:r>
              <a:rPr lang="en-US" dirty="0" err="1" smtClean="0"/>
              <a:t>numri</a:t>
            </a:r>
            <a:r>
              <a:rPr lang="en-US" dirty="0" smtClean="0"/>
              <a:t> I </a:t>
            </a:r>
            <a:r>
              <a:rPr lang="en-US" dirty="0" err="1" smtClean="0"/>
              <a:t>atyre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arsimuar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ndjeshëm</a:t>
            </a:r>
            <a:r>
              <a:rPr lang="en-US" dirty="0" smtClean="0"/>
              <a:t> me I </a:t>
            </a:r>
            <a:r>
              <a:rPr lang="en-US" dirty="0" err="1" smtClean="0"/>
              <a:t>lartë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rastin</a:t>
            </a:r>
            <a:r>
              <a:rPr lang="en-US" dirty="0" smtClean="0"/>
              <a:t> e </a:t>
            </a:r>
            <a:r>
              <a:rPr lang="en-US" dirty="0" err="1" smtClean="0"/>
              <a:t>moshave</a:t>
            </a:r>
            <a:r>
              <a:rPr lang="en-US" dirty="0" smtClean="0"/>
              <a:t> pas </a:t>
            </a:r>
            <a:r>
              <a:rPr lang="en-US" dirty="0" err="1" smtClean="0"/>
              <a:t>të</a:t>
            </a:r>
            <a:r>
              <a:rPr lang="en-US" dirty="0" smtClean="0"/>
              <a:t> 70-ave </a:t>
            </a:r>
            <a:r>
              <a:rPr lang="en-US" dirty="0" err="1" smtClean="0"/>
              <a:t>shohim</a:t>
            </a:r>
            <a:r>
              <a:rPr lang="en-US" dirty="0" smtClean="0"/>
              <a:t> </a:t>
            </a:r>
            <a:r>
              <a:rPr lang="en-US" dirty="0" err="1" smtClean="0"/>
              <a:t>sërisht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rritje</a:t>
            </a:r>
            <a:r>
              <a:rPr lang="en-US" dirty="0" smtClean="0"/>
              <a:t> </a:t>
            </a:r>
            <a:r>
              <a:rPr lang="en-US" dirty="0" err="1" smtClean="0"/>
              <a:t>ndaj</a:t>
            </a:r>
            <a:r>
              <a:rPr lang="en-US" dirty="0" smtClean="0"/>
              <a:t> </a:t>
            </a:r>
            <a:r>
              <a:rPr lang="en-US" dirty="0" err="1" smtClean="0"/>
              <a:t>atyre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pa </a:t>
            </a:r>
            <a:r>
              <a:rPr lang="en-US" dirty="0" err="1" smtClean="0"/>
              <a:t>arsimuar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këte</a:t>
            </a:r>
            <a:r>
              <a:rPr lang="en-US" dirty="0" smtClean="0"/>
              <a:t> </a:t>
            </a:r>
            <a:r>
              <a:rPr lang="en-US" dirty="0" err="1" smtClean="0"/>
              <a:t>rradhë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diferencë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madhe</a:t>
            </a:r>
            <a:r>
              <a:rPr lang="en-US" dirty="0" smtClean="0"/>
              <a:t> </a:t>
            </a:r>
            <a:r>
              <a:rPr lang="en-US" dirty="0" err="1" smtClean="0"/>
              <a:t>ndaj</a:t>
            </a:r>
            <a:r>
              <a:rPr lang="en-US" dirty="0" smtClean="0"/>
              <a:t> </a:t>
            </a:r>
            <a:r>
              <a:rPr lang="en-US" dirty="0" err="1" smtClean="0"/>
              <a:t>atyre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shkolluar</a:t>
            </a:r>
            <a:r>
              <a:rPr lang="en-US" dirty="0" smtClean="0"/>
              <a:t>.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shpjegim</a:t>
            </a:r>
            <a:r>
              <a:rPr lang="en-US" dirty="0" smtClean="0"/>
              <a:t> I </a:t>
            </a:r>
            <a:r>
              <a:rPr lang="en-US" dirty="0" err="1" smtClean="0"/>
              <a:t>mundshëm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këtë</a:t>
            </a:r>
            <a:r>
              <a:rPr lang="en-US" dirty="0" smtClean="0"/>
              <a:t> </a:t>
            </a:r>
            <a:r>
              <a:rPr lang="en-US" dirty="0" err="1" smtClean="0"/>
              <a:t>fenomen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mos</a:t>
            </a:r>
            <a:r>
              <a:rPr lang="en-US" dirty="0" smtClean="0"/>
              <a:t> </a:t>
            </a:r>
            <a:r>
              <a:rPr lang="en-US" dirty="0" err="1" smtClean="0"/>
              <a:t>informimi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9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365125"/>
            <a:ext cx="11384280" cy="1325563"/>
          </a:xfrm>
        </p:spPr>
        <p:txBody>
          <a:bodyPr/>
          <a:lstStyle/>
          <a:p>
            <a:pPr algn="ctr"/>
            <a:r>
              <a:rPr lang="en-US" dirty="0" err="1" smtClean="0"/>
              <a:t>Numri</a:t>
            </a:r>
            <a:r>
              <a:rPr lang="en-US" dirty="0" smtClean="0"/>
              <a:t> I </a:t>
            </a:r>
            <a:r>
              <a:rPr lang="en-US" dirty="0" err="1" smtClean="0"/>
              <a:t>institucioneve</a:t>
            </a:r>
            <a:r>
              <a:rPr lang="en-US" dirty="0" smtClean="0"/>
              <a:t> </a:t>
            </a:r>
            <a:r>
              <a:rPr lang="en-US" dirty="0" err="1" smtClean="0"/>
              <a:t>arsimore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Shqipëri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 smtClean="0"/>
              <a:t>Në</a:t>
            </a:r>
            <a:r>
              <a:rPr lang="en-US" dirty="0" smtClean="0"/>
              <a:t> fund, </a:t>
            </a:r>
            <a:r>
              <a:rPr lang="en-US" dirty="0" err="1" smtClean="0"/>
              <a:t>duam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paraqesim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numrin</a:t>
            </a:r>
            <a:r>
              <a:rPr lang="en-US" dirty="0" smtClean="0"/>
              <a:t> e </a:t>
            </a:r>
            <a:r>
              <a:rPr lang="en-US" dirty="0" err="1" smtClean="0"/>
              <a:t>institucioneve</a:t>
            </a:r>
            <a:r>
              <a:rPr lang="en-US" dirty="0" smtClean="0"/>
              <a:t> </a:t>
            </a:r>
            <a:r>
              <a:rPr lang="en-US" dirty="0" err="1" smtClean="0"/>
              <a:t>arsimore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Grafikët</a:t>
            </a:r>
            <a:r>
              <a:rPr lang="en-US" dirty="0" smtClean="0"/>
              <a:t> e </a:t>
            </a:r>
            <a:r>
              <a:rPr lang="en-US" dirty="0" err="1" smtClean="0"/>
              <a:t>mëposhtëm</a:t>
            </a:r>
            <a:r>
              <a:rPr lang="en-US" dirty="0" smtClean="0"/>
              <a:t> </a:t>
            </a:r>
            <a:r>
              <a:rPr lang="en-US" dirty="0" err="1" smtClean="0"/>
              <a:t>tregojnë</a:t>
            </a:r>
            <a:r>
              <a:rPr lang="en-US" dirty="0" smtClean="0"/>
              <a:t> </a:t>
            </a:r>
            <a:r>
              <a:rPr lang="en-US" dirty="0" err="1" smtClean="0"/>
              <a:t>numrin</a:t>
            </a:r>
            <a:r>
              <a:rPr lang="en-US" dirty="0" smtClean="0"/>
              <a:t> e </a:t>
            </a:r>
            <a:r>
              <a:rPr lang="en-US" dirty="0" err="1" smtClean="0"/>
              <a:t>institucioneve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arsimit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ulët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lartë</a:t>
            </a:r>
            <a:r>
              <a:rPr lang="en-US" dirty="0" smtClean="0"/>
              <a:t> </a:t>
            </a:r>
            <a:r>
              <a:rPr lang="en-US" dirty="0" err="1" smtClean="0"/>
              <a:t>ndër</a:t>
            </a:r>
            <a:r>
              <a:rPr lang="en-US" dirty="0" smtClean="0"/>
              <a:t> </a:t>
            </a:r>
            <a:r>
              <a:rPr lang="en-US" dirty="0" err="1" smtClean="0"/>
              <a:t>vite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Siç</a:t>
            </a:r>
            <a:r>
              <a:rPr lang="en-US" dirty="0" smtClean="0"/>
              <a:t> do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kuptohet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grafikët</a:t>
            </a:r>
            <a:r>
              <a:rPr lang="en-US" dirty="0" smtClean="0"/>
              <a:t>, </a:t>
            </a:r>
            <a:r>
              <a:rPr lang="en-US" dirty="0" err="1" smtClean="0"/>
              <a:t>përsa</a:t>
            </a:r>
            <a:r>
              <a:rPr lang="en-US" dirty="0" smtClean="0"/>
              <a:t> I </a:t>
            </a:r>
            <a:r>
              <a:rPr lang="en-US" dirty="0" err="1" smtClean="0"/>
              <a:t>përket</a:t>
            </a:r>
            <a:r>
              <a:rPr lang="en-US" dirty="0" smtClean="0"/>
              <a:t> </a:t>
            </a:r>
            <a:r>
              <a:rPr lang="en-US" dirty="0" err="1" smtClean="0"/>
              <a:t>arsimit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ulët</a:t>
            </a:r>
            <a:r>
              <a:rPr lang="en-US" dirty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hendek</a:t>
            </a:r>
            <a:r>
              <a:rPr lang="en-US" dirty="0" smtClean="0"/>
              <a:t> </a:t>
            </a:r>
            <a:r>
              <a:rPr lang="en-US" dirty="0" err="1" smtClean="0"/>
              <a:t>shumë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madh</a:t>
            </a:r>
            <a:r>
              <a:rPr lang="en-US" dirty="0" smtClean="0"/>
              <a:t> midis </a:t>
            </a:r>
            <a:r>
              <a:rPr lang="en-US" dirty="0" err="1" smtClean="0"/>
              <a:t>numrit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shkollave</a:t>
            </a:r>
            <a:r>
              <a:rPr lang="en-US" dirty="0" smtClean="0"/>
              <a:t> </a:t>
            </a:r>
            <a:r>
              <a:rPr lang="en-US" dirty="0" err="1" smtClean="0"/>
              <a:t>publike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private, </a:t>
            </a:r>
            <a:r>
              <a:rPr lang="en-US" dirty="0" err="1" smtClean="0"/>
              <a:t>ndryshe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rasti</a:t>
            </a:r>
            <a:r>
              <a:rPr lang="en-US" dirty="0" smtClean="0"/>
              <a:t> I </a:t>
            </a:r>
            <a:r>
              <a:rPr lang="en-US" dirty="0" err="1" smtClean="0"/>
              <a:t>arsimit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lartë</a:t>
            </a:r>
            <a:r>
              <a:rPr lang="en-US" dirty="0" smtClean="0"/>
              <a:t>, </a:t>
            </a:r>
            <a:r>
              <a:rPr lang="en-US" dirty="0" err="1" smtClean="0"/>
              <a:t>ku</a:t>
            </a:r>
            <a:r>
              <a:rPr lang="en-US" dirty="0" smtClean="0"/>
              <a:t> </a:t>
            </a:r>
            <a:r>
              <a:rPr lang="en-US" dirty="0" err="1" smtClean="0"/>
              <a:t>ky</a:t>
            </a:r>
            <a:r>
              <a:rPr lang="en-US" dirty="0" smtClean="0"/>
              <a:t> </a:t>
            </a:r>
            <a:r>
              <a:rPr lang="en-US" dirty="0" err="1" smtClean="0"/>
              <a:t>numër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afërsisht</a:t>
            </a:r>
            <a:r>
              <a:rPr lang="en-US" dirty="0" smtClean="0"/>
              <a:t> I </a:t>
            </a:r>
            <a:r>
              <a:rPr lang="en-US" dirty="0" err="1" smtClean="0"/>
              <a:t>njëjtë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Sidoqoftë</a:t>
            </a:r>
            <a:r>
              <a:rPr lang="en-US" dirty="0" smtClean="0"/>
              <a:t>, </a:t>
            </a:r>
            <a:r>
              <a:rPr lang="en-US" dirty="0" err="1"/>
              <a:t>p</a:t>
            </a:r>
            <a:r>
              <a:rPr lang="en-US" dirty="0" err="1" smtClean="0"/>
              <a:t>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dy</a:t>
            </a:r>
            <a:r>
              <a:rPr lang="en-US" dirty="0" smtClean="0"/>
              <a:t> </a:t>
            </a:r>
            <a:r>
              <a:rPr lang="en-US" dirty="0" err="1" smtClean="0"/>
              <a:t>rastet</a:t>
            </a:r>
            <a:r>
              <a:rPr lang="en-US" dirty="0" smtClean="0"/>
              <a:t> </a:t>
            </a:r>
            <a:r>
              <a:rPr lang="en-US" dirty="0" err="1" smtClean="0"/>
              <a:t>vihet</a:t>
            </a:r>
            <a:r>
              <a:rPr lang="en-US" dirty="0" smtClean="0"/>
              <a:t> re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rritje</a:t>
            </a:r>
            <a:r>
              <a:rPr lang="en-US" dirty="0" smtClean="0"/>
              <a:t> </a:t>
            </a:r>
            <a:r>
              <a:rPr lang="en-US" dirty="0" err="1" smtClean="0"/>
              <a:t>ndër</a:t>
            </a:r>
            <a:r>
              <a:rPr lang="en-US" dirty="0" smtClean="0"/>
              <a:t> </a:t>
            </a:r>
            <a:r>
              <a:rPr lang="en-US" dirty="0" err="1" smtClean="0"/>
              <a:t>vite</a:t>
            </a:r>
            <a:r>
              <a:rPr lang="en-US" dirty="0" smtClean="0"/>
              <a:t> e </a:t>
            </a:r>
            <a:r>
              <a:rPr lang="en-US" dirty="0" err="1" smtClean="0"/>
              <a:t>numrit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shkollave</a:t>
            </a:r>
            <a:r>
              <a:rPr lang="en-US" dirty="0" smtClean="0"/>
              <a:t> private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Çfarë</a:t>
            </a:r>
            <a:r>
              <a:rPr lang="en-US" dirty="0" smtClean="0"/>
              <a:t> </a:t>
            </a:r>
            <a:r>
              <a:rPr lang="en-US" dirty="0" err="1" smtClean="0"/>
              <a:t>duam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arrijmë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analizojmë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nxjerrim</a:t>
            </a:r>
            <a:r>
              <a:rPr lang="en-US" dirty="0" smtClean="0"/>
              <a:t> </a:t>
            </a:r>
            <a:r>
              <a:rPr lang="en-US" dirty="0" err="1" smtClean="0"/>
              <a:t>përfundime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dhënat</a:t>
            </a:r>
            <a:r>
              <a:rPr lang="en-US" dirty="0" smtClean="0"/>
              <a:t> e </a:t>
            </a:r>
            <a:r>
              <a:rPr lang="en-US" dirty="0" err="1" smtClean="0"/>
              <a:t>popullsisë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lidhje</a:t>
            </a:r>
            <a:r>
              <a:rPr lang="en-US" dirty="0" smtClean="0"/>
              <a:t> me </a:t>
            </a:r>
            <a:r>
              <a:rPr lang="en-US" dirty="0" err="1" smtClean="0"/>
              <a:t>arsimin</a:t>
            </a:r>
            <a:r>
              <a:rPr lang="en-US" dirty="0" smtClean="0"/>
              <a:t> me </a:t>
            </a:r>
            <a:r>
              <a:rPr lang="en-US" dirty="0" err="1" smtClean="0"/>
              <a:t>qëllim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kuptojmë</a:t>
            </a:r>
            <a:r>
              <a:rPr lang="en-US" dirty="0" smtClean="0"/>
              <a:t> </a:t>
            </a:r>
            <a:r>
              <a:rPr lang="en-US" dirty="0" err="1" smtClean="0"/>
              <a:t>tendencat</a:t>
            </a:r>
            <a:r>
              <a:rPr lang="en-US" dirty="0" smtClean="0"/>
              <a:t>, </a:t>
            </a:r>
            <a:r>
              <a:rPr lang="en-US" dirty="0" err="1" smtClean="0"/>
              <a:t>historikun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gjëndjen</a:t>
            </a:r>
            <a:r>
              <a:rPr lang="en-US" dirty="0" smtClean="0"/>
              <a:t> </a:t>
            </a:r>
            <a:r>
              <a:rPr lang="en-US" dirty="0" err="1" smtClean="0"/>
              <a:t>aktuale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Këto</a:t>
            </a:r>
            <a:r>
              <a:rPr lang="en-US" dirty="0" smtClean="0"/>
              <a:t> </a:t>
            </a:r>
            <a:r>
              <a:rPr lang="en-US" dirty="0" err="1" smtClean="0"/>
              <a:t>përfundime</a:t>
            </a:r>
            <a:r>
              <a:rPr lang="en-US" dirty="0" smtClean="0"/>
              <a:t> do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përdoren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vlerësuar</a:t>
            </a:r>
            <a:r>
              <a:rPr lang="en-US" dirty="0" smtClean="0"/>
              <a:t> se </a:t>
            </a:r>
            <a:r>
              <a:rPr lang="en-US" dirty="0" err="1" smtClean="0"/>
              <a:t>çfarë</a:t>
            </a:r>
            <a:r>
              <a:rPr lang="en-US" dirty="0" smtClean="0"/>
              <a:t> </a:t>
            </a:r>
            <a:r>
              <a:rPr lang="en-US" dirty="0" err="1" smtClean="0"/>
              <a:t>investimesh</a:t>
            </a:r>
            <a:r>
              <a:rPr lang="en-US" dirty="0" smtClean="0"/>
              <a:t> </a:t>
            </a:r>
            <a:r>
              <a:rPr lang="en-US" dirty="0" err="1" smtClean="0"/>
              <a:t>janë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nevojshme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përmirësuar</a:t>
            </a:r>
            <a:r>
              <a:rPr lang="en-US" dirty="0" smtClean="0"/>
              <a:t> </a:t>
            </a:r>
            <a:r>
              <a:rPr lang="en-US" dirty="0" err="1" smtClean="0"/>
              <a:t>situaten</a:t>
            </a:r>
            <a:r>
              <a:rPr lang="en-US" dirty="0" smtClean="0"/>
              <a:t> </a:t>
            </a:r>
            <a:r>
              <a:rPr lang="en-US" dirty="0" err="1" smtClean="0"/>
              <a:t>akademike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Shqipëri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8467" y="703273"/>
            <a:ext cx="2578894" cy="1486511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Raporti</a:t>
            </a:r>
            <a:r>
              <a:rPr lang="en-US" sz="2000" dirty="0" smtClean="0"/>
              <a:t> public-</a:t>
            </a:r>
            <a:r>
              <a:rPr lang="en-US" sz="2000" dirty="0" err="1" smtClean="0"/>
              <a:t>privat</a:t>
            </a:r>
            <a:r>
              <a:rPr lang="en-US" sz="2000" dirty="0" smtClean="0"/>
              <a:t> I </a:t>
            </a:r>
            <a:r>
              <a:rPr lang="en-US" sz="2000" dirty="0" err="1" smtClean="0"/>
              <a:t>shkollave</a:t>
            </a:r>
            <a:r>
              <a:rPr lang="en-US" sz="2000" dirty="0" smtClean="0"/>
              <a:t> 9 </a:t>
            </a:r>
            <a:r>
              <a:rPr lang="en-US" sz="2000" dirty="0" err="1" smtClean="0"/>
              <a:t>vjeçare</a:t>
            </a:r>
            <a:endParaRPr lang="en-US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6330" cy="350611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08467" y="3979560"/>
            <a:ext cx="2460620" cy="1895686"/>
          </a:xfrm>
        </p:spPr>
        <p:txBody>
          <a:bodyPr/>
          <a:lstStyle/>
          <a:p>
            <a:r>
              <a:rPr lang="en-US" sz="2000" dirty="0" err="1"/>
              <a:t>Raporti</a:t>
            </a:r>
            <a:r>
              <a:rPr lang="en-US" sz="2000" dirty="0"/>
              <a:t> public-</a:t>
            </a:r>
            <a:r>
              <a:rPr lang="en-US" sz="2000" dirty="0" err="1"/>
              <a:t>privat</a:t>
            </a:r>
            <a:r>
              <a:rPr lang="en-US" sz="2000" dirty="0"/>
              <a:t> I </a:t>
            </a:r>
            <a:r>
              <a:rPr lang="en-US" sz="2000" dirty="0" err="1"/>
              <a:t>shkollave</a:t>
            </a:r>
            <a:r>
              <a:rPr lang="en-US" sz="2000" dirty="0"/>
              <a:t> </a:t>
            </a:r>
            <a:r>
              <a:rPr lang="en-US" sz="2000" dirty="0" err="1" smtClean="0"/>
              <a:t>të</a:t>
            </a:r>
            <a:r>
              <a:rPr lang="en-US" sz="2000" dirty="0" smtClean="0"/>
              <a:t> </a:t>
            </a:r>
            <a:r>
              <a:rPr lang="en-US" sz="2000" dirty="0" err="1" smtClean="0"/>
              <a:t>larta</a:t>
            </a:r>
            <a:endParaRPr lang="en-US" sz="2000" dirty="0"/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3849"/>
            <a:ext cx="9126330" cy="3394653"/>
          </a:xfrm>
        </p:spPr>
      </p:pic>
    </p:spTree>
    <p:extLst>
      <p:ext uri="{BB962C8B-B14F-4D97-AF65-F5344CB8AC3E}">
        <p14:creationId xmlns:p14="http://schemas.microsoft.com/office/powerpoint/2010/main" val="387035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Përfundime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Duke </a:t>
            </a:r>
            <a:r>
              <a:rPr lang="en-US" dirty="0" err="1" smtClean="0"/>
              <a:t>analizuar</a:t>
            </a:r>
            <a:r>
              <a:rPr lang="en-US" dirty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dhënat</a:t>
            </a:r>
            <a:r>
              <a:rPr lang="en-US" dirty="0" smtClean="0"/>
              <a:t> e </a:t>
            </a:r>
            <a:r>
              <a:rPr lang="en-US" dirty="0" err="1" smtClean="0"/>
              <a:t>paraqitura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këtë</a:t>
            </a:r>
            <a:r>
              <a:rPr lang="en-US" dirty="0" smtClean="0"/>
              <a:t> </a:t>
            </a:r>
            <a:r>
              <a:rPr lang="en-US" dirty="0" err="1" smtClean="0"/>
              <a:t>studim</a:t>
            </a:r>
            <a:r>
              <a:rPr lang="en-US" dirty="0" smtClean="0"/>
              <a:t> </a:t>
            </a:r>
            <a:r>
              <a:rPr lang="en-US" dirty="0" err="1" smtClean="0"/>
              <a:t>jemi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gjendje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arrijmë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disa</a:t>
            </a:r>
            <a:r>
              <a:rPr lang="en-US" dirty="0" smtClean="0"/>
              <a:t> </a:t>
            </a:r>
            <a:r>
              <a:rPr lang="en-US" dirty="0" err="1" smtClean="0"/>
              <a:t>përfundime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cilat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I </a:t>
            </a:r>
            <a:r>
              <a:rPr lang="en-US" dirty="0" err="1" smtClean="0"/>
              <a:t>listojmë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poshtë</a:t>
            </a:r>
            <a:r>
              <a:rPr lang="en-US" dirty="0" smtClean="0"/>
              <a:t>:</a:t>
            </a:r>
          </a:p>
          <a:p>
            <a:pPr algn="just"/>
            <a:r>
              <a:rPr lang="en-US" dirty="0" smtClean="0"/>
              <a:t>Nga </a:t>
            </a:r>
            <a:r>
              <a:rPr lang="en-US" dirty="0" err="1" smtClean="0"/>
              <a:t>pjesa</a:t>
            </a:r>
            <a:r>
              <a:rPr lang="en-US" dirty="0" smtClean="0"/>
              <a:t> e pare e </a:t>
            </a:r>
            <a:r>
              <a:rPr lang="en-US" dirty="0" err="1" smtClean="0"/>
              <a:t>studimit</a:t>
            </a:r>
            <a:r>
              <a:rPr lang="en-US" dirty="0" smtClean="0"/>
              <a:t> </a:t>
            </a:r>
            <a:r>
              <a:rPr lang="en-US" dirty="0" err="1" smtClean="0"/>
              <a:t>krijojmë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hartë</a:t>
            </a:r>
            <a:r>
              <a:rPr lang="en-US" dirty="0" smtClean="0"/>
              <a:t> </a:t>
            </a:r>
            <a:r>
              <a:rPr lang="en-US" dirty="0" err="1" smtClean="0"/>
              <a:t>vizuale</a:t>
            </a:r>
            <a:r>
              <a:rPr lang="en-US" dirty="0" smtClean="0"/>
              <a:t> </a:t>
            </a:r>
            <a:r>
              <a:rPr lang="en-US" dirty="0" err="1" smtClean="0"/>
              <a:t>mbi</a:t>
            </a:r>
            <a:r>
              <a:rPr lang="en-US" dirty="0" smtClean="0"/>
              <a:t> </a:t>
            </a:r>
            <a:r>
              <a:rPr lang="en-US" dirty="0" err="1" smtClean="0"/>
              <a:t>shpërndarjen</a:t>
            </a:r>
            <a:r>
              <a:rPr lang="en-US" dirty="0" smtClean="0"/>
              <a:t> e </a:t>
            </a:r>
            <a:r>
              <a:rPr lang="en-US" dirty="0" err="1" smtClean="0"/>
              <a:t>popullsisë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shtimin</a:t>
            </a:r>
            <a:r>
              <a:rPr lang="en-US" dirty="0" smtClean="0"/>
              <a:t> e </a:t>
            </a:r>
            <a:r>
              <a:rPr lang="en-US" dirty="0" err="1" smtClean="0"/>
              <a:t>saj</a:t>
            </a:r>
            <a:r>
              <a:rPr lang="en-US" dirty="0" smtClean="0"/>
              <a:t>.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dy</a:t>
            </a:r>
            <a:r>
              <a:rPr lang="en-US" dirty="0" smtClean="0"/>
              <a:t> </a:t>
            </a:r>
            <a:r>
              <a:rPr lang="en-US" dirty="0" err="1" smtClean="0"/>
              <a:t>këto</a:t>
            </a:r>
            <a:r>
              <a:rPr lang="en-US" dirty="0" smtClean="0"/>
              <a:t> </a:t>
            </a:r>
            <a:r>
              <a:rPr lang="en-US" dirty="0" err="1" smtClean="0"/>
              <a:t>faktorë</a:t>
            </a:r>
            <a:r>
              <a:rPr lang="en-US" dirty="0" smtClean="0"/>
              <a:t> </a:t>
            </a:r>
            <a:r>
              <a:rPr lang="en-US" dirty="0" err="1" smtClean="0"/>
              <a:t>ndikojnë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rritjen</a:t>
            </a:r>
            <a:r>
              <a:rPr lang="en-US" dirty="0" smtClean="0"/>
              <a:t> e </a:t>
            </a:r>
            <a:r>
              <a:rPr lang="en-US" dirty="0" err="1" smtClean="0"/>
              <a:t>kërkesave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shkollim</a:t>
            </a:r>
            <a:r>
              <a:rPr lang="en-US" dirty="0" smtClean="0"/>
              <a:t>, </a:t>
            </a:r>
            <a:r>
              <a:rPr lang="en-US" dirty="0" err="1" smtClean="0"/>
              <a:t>gjë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ne do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thotë</a:t>
            </a:r>
            <a:r>
              <a:rPr lang="en-US" dirty="0" smtClean="0"/>
              <a:t> </a:t>
            </a:r>
            <a:r>
              <a:rPr lang="en-US" dirty="0" err="1" smtClean="0"/>
              <a:t>parashikim</a:t>
            </a:r>
            <a:r>
              <a:rPr lang="en-US" dirty="0" smtClean="0"/>
              <a:t> I </a:t>
            </a:r>
            <a:r>
              <a:rPr lang="en-US" dirty="0" err="1" smtClean="0"/>
              <a:t>zonave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periudhave</a:t>
            </a:r>
            <a:r>
              <a:rPr lang="en-US" dirty="0" smtClean="0"/>
              <a:t> </a:t>
            </a:r>
            <a:r>
              <a:rPr lang="en-US" dirty="0" err="1" smtClean="0"/>
              <a:t>kohore</a:t>
            </a:r>
            <a:r>
              <a:rPr lang="en-US" dirty="0" smtClean="0"/>
              <a:t> </a:t>
            </a:r>
            <a:r>
              <a:rPr lang="en-US" dirty="0" err="1" smtClean="0"/>
              <a:t>kur</a:t>
            </a:r>
            <a:r>
              <a:rPr lang="en-US" dirty="0" smtClean="0"/>
              <a:t>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ketë</a:t>
            </a:r>
            <a:r>
              <a:rPr lang="en-US" dirty="0" smtClean="0"/>
              <a:t> </a:t>
            </a:r>
            <a:r>
              <a:rPr lang="en-US" dirty="0" err="1" smtClean="0"/>
              <a:t>rritje</a:t>
            </a:r>
            <a:r>
              <a:rPr lang="en-US" dirty="0" smtClean="0"/>
              <a:t> </a:t>
            </a:r>
            <a:r>
              <a:rPr lang="en-US" dirty="0" err="1" smtClean="0"/>
              <a:t>kërkese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Nga </a:t>
            </a:r>
            <a:r>
              <a:rPr lang="en-US" dirty="0" err="1" smtClean="0"/>
              <a:t>pjesa</a:t>
            </a:r>
            <a:r>
              <a:rPr lang="en-US" dirty="0" smtClean="0"/>
              <a:t> e </a:t>
            </a:r>
            <a:r>
              <a:rPr lang="en-US" dirty="0" err="1" smtClean="0"/>
              <a:t>dytë</a:t>
            </a:r>
            <a:r>
              <a:rPr lang="en-US" dirty="0" smtClean="0"/>
              <a:t> </a:t>
            </a:r>
            <a:r>
              <a:rPr lang="en-US" dirty="0" err="1" smtClean="0"/>
              <a:t>nxjerrim</a:t>
            </a:r>
            <a:r>
              <a:rPr lang="en-US" dirty="0" smtClean="0"/>
              <a:t> </a:t>
            </a:r>
            <a:r>
              <a:rPr lang="en-US" dirty="0" err="1" smtClean="0"/>
              <a:t>statistika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detajuara</a:t>
            </a:r>
            <a:r>
              <a:rPr lang="en-US" dirty="0" smtClean="0"/>
              <a:t> </a:t>
            </a:r>
            <a:r>
              <a:rPr lang="en-US" dirty="0" err="1" smtClean="0"/>
              <a:t>mbi</a:t>
            </a:r>
            <a:r>
              <a:rPr lang="en-US" dirty="0" smtClean="0"/>
              <a:t> </a:t>
            </a:r>
            <a:r>
              <a:rPr lang="en-US" dirty="0" err="1" smtClean="0"/>
              <a:t>nivelin</a:t>
            </a:r>
            <a:r>
              <a:rPr lang="en-US" dirty="0" smtClean="0"/>
              <a:t> </a:t>
            </a:r>
            <a:r>
              <a:rPr lang="en-US" dirty="0" err="1" smtClean="0"/>
              <a:t>arsimor</a:t>
            </a:r>
            <a:r>
              <a:rPr lang="en-US" dirty="0" smtClean="0"/>
              <a:t> </a:t>
            </a:r>
            <a:r>
              <a:rPr lang="en-US" dirty="0" err="1" smtClean="0"/>
              <a:t>sipas</a:t>
            </a:r>
            <a:r>
              <a:rPr lang="en-US" dirty="0" smtClean="0"/>
              <a:t> </a:t>
            </a:r>
            <a:r>
              <a:rPr lang="en-US" dirty="0" err="1" smtClean="0"/>
              <a:t>rretheve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gjinive</a:t>
            </a:r>
            <a:r>
              <a:rPr lang="en-US" dirty="0" smtClean="0"/>
              <a:t>. Nga </a:t>
            </a:r>
            <a:r>
              <a:rPr lang="en-US" dirty="0" err="1" smtClean="0"/>
              <a:t>këtu</a:t>
            </a:r>
            <a:r>
              <a:rPr lang="en-US" dirty="0" smtClean="0"/>
              <a:t>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etiketojmë</a:t>
            </a:r>
            <a:r>
              <a:rPr lang="en-US" dirty="0" smtClean="0"/>
              <a:t> </a:t>
            </a:r>
            <a:r>
              <a:rPr lang="en-US" dirty="0" err="1" smtClean="0"/>
              <a:t>lehtësisht</a:t>
            </a:r>
            <a:r>
              <a:rPr lang="en-US" dirty="0" smtClean="0"/>
              <a:t> </a:t>
            </a:r>
            <a:r>
              <a:rPr lang="en-US" dirty="0" err="1" smtClean="0"/>
              <a:t>rrethet</a:t>
            </a:r>
            <a:r>
              <a:rPr lang="en-US" dirty="0" smtClean="0"/>
              <a:t> me </a:t>
            </a:r>
            <a:r>
              <a:rPr lang="en-US" dirty="0" err="1" smtClean="0"/>
              <a:t>numrin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ulët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diplomuarve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raportet</a:t>
            </a:r>
            <a:r>
              <a:rPr lang="en-US" dirty="0" smtClean="0"/>
              <a:t> </a:t>
            </a:r>
            <a:r>
              <a:rPr lang="en-US" dirty="0" err="1" smtClean="0"/>
              <a:t>femer-mashkull</a:t>
            </a:r>
            <a:r>
              <a:rPr lang="en-US" dirty="0" smtClean="0"/>
              <a:t>, </a:t>
            </a:r>
            <a:r>
              <a:rPr lang="en-US" dirty="0" err="1" smtClean="0"/>
              <a:t>shifra</a:t>
            </a:r>
            <a:r>
              <a:rPr lang="en-US" dirty="0" smtClean="0"/>
              <a:t> </a:t>
            </a:r>
            <a:r>
              <a:rPr lang="en-US" dirty="0" err="1" smtClean="0"/>
              <a:t>këto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cilat</a:t>
            </a:r>
            <a:r>
              <a:rPr lang="en-US" dirty="0" smtClean="0"/>
              <a:t> do </a:t>
            </a:r>
            <a:r>
              <a:rPr lang="en-US" dirty="0" err="1" smtClean="0"/>
              <a:t>jenë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rëndësishme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planifikimin</a:t>
            </a:r>
            <a:r>
              <a:rPr lang="en-US" dirty="0" smtClean="0"/>
              <a:t> e </a:t>
            </a:r>
            <a:r>
              <a:rPr lang="en-US" dirty="0" err="1" smtClean="0"/>
              <a:t>strategjive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përmirësim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7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Përfundime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tej</a:t>
            </a:r>
            <a:r>
              <a:rPr lang="en-US" dirty="0" smtClean="0"/>
              <a:t>, </a:t>
            </a:r>
            <a:r>
              <a:rPr lang="en-US" dirty="0" err="1" smtClean="0"/>
              <a:t>nxjerrim</a:t>
            </a:r>
            <a:r>
              <a:rPr lang="en-US" dirty="0" smtClean="0"/>
              <a:t> </a:t>
            </a:r>
            <a:r>
              <a:rPr lang="en-US" dirty="0" err="1" smtClean="0"/>
              <a:t>përfundime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mbi</a:t>
            </a:r>
            <a:r>
              <a:rPr lang="en-US" dirty="0" smtClean="0"/>
              <a:t> </a:t>
            </a:r>
            <a:r>
              <a:rPr lang="en-US" dirty="0" err="1" smtClean="0"/>
              <a:t>pjesën</a:t>
            </a:r>
            <a:r>
              <a:rPr lang="en-US" dirty="0" smtClean="0"/>
              <a:t> e populates e </a:t>
            </a:r>
            <a:r>
              <a:rPr lang="en-US" dirty="0" err="1" smtClean="0"/>
              <a:t>cila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kufizime</a:t>
            </a:r>
            <a:r>
              <a:rPr lang="en-US" dirty="0" smtClean="0"/>
              <a:t> </a:t>
            </a:r>
            <a:r>
              <a:rPr lang="en-US" dirty="0" err="1" smtClean="0"/>
              <a:t>fizike</a:t>
            </a:r>
            <a:r>
              <a:rPr lang="en-US" dirty="0" smtClean="0"/>
              <a:t> </a:t>
            </a:r>
            <a:r>
              <a:rPr lang="en-US" dirty="0" err="1" smtClean="0"/>
              <a:t>apo</a:t>
            </a:r>
            <a:r>
              <a:rPr lang="en-US" dirty="0" smtClean="0"/>
              <a:t> </a:t>
            </a:r>
            <a:r>
              <a:rPr lang="en-US" dirty="0" err="1" smtClean="0"/>
              <a:t>mendore</a:t>
            </a:r>
            <a:r>
              <a:rPr lang="en-US" dirty="0" smtClean="0"/>
              <a:t>. </a:t>
            </a:r>
            <a:r>
              <a:rPr lang="en-US" dirty="0" err="1" smtClean="0"/>
              <a:t>Historiku</a:t>
            </a:r>
            <a:r>
              <a:rPr lang="en-US" dirty="0" smtClean="0"/>
              <a:t> I </a:t>
            </a:r>
            <a:r>
              <a:rPr lang="en-US" dirty="0" err="1" smtClean="0"/>
              <a:t>këtyre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dhënave</a:t>
            </a:r>
            <a:r>
              <a:rPr lang="en-US" dirty="0" smtClean="0"/>
              <a:t> </a:t>
            </a:r>
            <a:r>
              <a:rPr lang="en-US" dirty="0" err="1" smtClean="0"/>
              <a:t>tregon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ende</a:t>
            </a:r>
            <a:r>
              <a:rPr lang="en-US" dirty="0" smtClean="0"/>
              <a:t> vend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përmirësim</a:t>
            </a:r>
            <a:r>
              <a:rPr lang="en-US" dirty="0" smtClean="0"/>
              <a:t>, </a:t>
            </a:r>
            <a:r>
              <a:rPr lang="en-US" dirty="0" err="1" smtClean="0"/>
              <a:t>sidomos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balancimin</a:t>
            </a:r>
            <a:r>
              <a:rPr lang="en-US" dirty="0" smtClean="0"/>
              <a:t> e </a:t>
            </a:r>
            <a:r>
              <a:rPr lang="en-US" dirty="0" err="1" smtClean="0"/>
              <a:t>raporteve</a:t>
            </a:r>
            <a:r>
              <a:rPr lang="en-US" dirty="0" smtClean="0"/>
              <a:t> </a:t>
            </a:r>
            <a:r>
              <a:rPr lang="en-US" dirty="0" err="1" smtClean="0"/>
              <a:t>femer-mashkull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Pjesa</a:t>
            </a:r>
            <a:r>
              <a:rPr lang="en-US" dirty="0" smtClean="0"/>
              <a:t> e </a:t>
            </a:r>
            <a:r>
              <a:rPr lang="en-US" dirty="0" err="1" smtClean="0"/>
              <a:t>katërt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e </a:t>
            </a:r>
            <a:r>
              <a:rPr lang="en-US" dirty="0" err="1" smtClean="0"/>
              <a:t>fundit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tregon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situatën</a:t>
            </a:r>
            <a:r>
              <a:rPr lang="en-US" dirty="0" smtClean="0"/>
              <a:t> </a:t>
            </a:r>
            <a:r>
              <a:rPr lang="en-US" dirty="0" err="1" smtClean="0"/>
              <a:t>konkrete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institucioneve</a:t>
            </a:r>
            <a:r>
              <a:rPr lang="en-US" dirty="0" smtClean="0"/>
              <a:t> </a:t>
            </a:r>
            <a:r>
              <a:rPr lang="en-US" dirty="0" err="1" smtClean="0"/>
              <a:t>arsimore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Shqipëri</a:t>
            </a:r>
            <a:r>
              <a:rPr lang="en-US" dirty="0" smtClean="0"/>
              <a:t>. </a:t>
            </a:r>
            <a:r>
              <a:rPr lang="en-US" dirty="0" err="1" smtClean="0"/>
              <a:t>Këto</a:t>
            </a:r>
            <a:r>
              <a:rPr lang="en-US" dirty="0" smtClean="0"/>
              <a:t> </a:t>
            </a:r>
            <a:r>
              <a:rPr lang="en-US" dirty="0" err="1" smtClean="0"/>
              <a:t>shifra</a:t>
            </a:r>
            <a:r>
              <a:rPr lang="en-US" dirty="0" smtClean="0"/>
              <a:t> </a:t>
            </a:r>
            <a:r>
              <a:rPr lang="en-US" dirty="0" err="1" smtClean="0"/>
              <a:t>janë</a:t>
            </a:r>
            <a:r>
              <a:rPr lang="en-US" dirty="0" smtClean="0"/>
              <a:t> </a:t>
            </a:r>
            <a:r>
              <a:rPr lang="en-US" dirty="0" err="1" smtClean="0"/>
              <a:t>thelbësore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studimin</a:t>
            </a:r>
            <a:r>
              <a:rPr lang="en-US" dirty="0" smtClean="0"/>
              <a:t> tone </a:t>
            </a:r>
            <a:r>
              <a:rPr lang="en-US" dirty="0" err="1" smtClean="0"/>
              <a:t>pasi</a:t>
            </a:r>
            <a:r>
              <a:rPr lang="en-US" dirty="0" smtClean="0"/>
              <a:t> </a:t>
            </a:r>
            <a:r>
              <a:rPr lang="en-US" dirty="0" err="1" smtClean="0"/>
              <a:t>çdo</a:t>
            </a:r>
            <a:r>
              <a:rPr lang="en-US" dirty="0" smtClean="0"/>
              <a:t> </a:t>
            </a:r>
            <a:r>
              <a:rPr lang="en-US" dirty="0" err="1" smtClean="0"/>
              <a:t>vendim</a:t>
            </a:r>
            <a:r>
              <a:rPr lang="en-US" dirty="0" smtClean="0"/>
              <a:t> I </a:t>
            </a:r>
            <a:r>
              <a:rPr lang="en-US" dirty="0" err="1" smtClean="0"/>
              <a:t>marrë</a:t>
            </a:r>
            <a:r>
              <a:rPr lang="en-US" dirty="0" smtClean="0"/>
              <a:t> do </a:t>
            </a:r>
            <a:r>
              <a:rPr lang="en-US" dirty="0" err="1" smtClean="0"/>
              <a:t>bazohet</a:t>
            </a:r>
            <a:r>
              <a:rPr lang="en-US" dirty="0" smtClean="0"/>
              <a:t> </a:t>
            </a:r>
            <a:r>
              <a:rPr lang="en-US" dirty="0" err="1" smtClean="0"/>
              <a:t>ose</a:t>
            </a:r>
            <a:r>
              <a:rPr lang="en-US" dirty="0" smtClean="0"/>
              <a:t> do </a:t>
            </a:r>
            <a:r>
              <a:rPr lang="en-US" dirty="0" err="1" smtClean="0"/>
              <a:t>jetë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përputhje</a:t>
            </a:r>
            <a:r>
              <a:rPr lang="en-US" dirty="0" smtClean="0"/>
              <a:t> me </a:t>
            </a:r>
            <a:r>
              <a:rPr lang="en-US" dirty="0" err="1" smtClean="0"/>
              <a:t>aktualen</a:t>
            </a:r>
            <a:r>
              <a:rPr lang="en-US" dirty="0" smtClean="0"/>
              <a:t>.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përdorim</a:t>
            </a:r>
            <a:r>
              <a:rPr lang="en-US" dirty="0" smtClean="0"/>
              <a:t> I </a:t>
            </a:r>
            <a:r>
              <a:rPr lang="en-US" dirty="0" err="1" smtClean="0"/>
              <a:t>mundshëm</a:t>
            </a:r>
            <a:r>
              <a:rPr lang="en-US" dirty="0" smtClean="0"/>
              <a:t> I </a:t>
            </a:r>
            <a:r>
              <a:rPr lang="en-US" dirty="0" err="1" smtClean="0"/>
              <a:t>këtyre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dhënave</a:t>
            </a:r>
            <a:r>
              <a:rPr lang="en-US" dirty="0" smtClean="0"/>
              <a:t> do </a:t>
            </a:r>
            <a:r>
              <a:rPr lang="en-US" dirty="0" err="1" smtClean="0"/>
              <a:t>ishte</a:t>
            </a:r>
            <a:r>
              <a:rPr lang="en-US" dirty="0" smtClean="0"/>
              <a:t> </a:t>
            </a:r>
            <a:r>
              <a:rPr lang="en-US" dirty="0" err="1" smtClean="0"/>
              <a:t>vlerësimi</a:t>
            </a:r>
            <a:r>
              <a:rPr lang="en-US" dirty="0" smtClean="0"/>
              <a:t> </a:t>
            </a:r>
            <a:r>
              <a:rPr lang="en-US" dirty="0" err="1" smtClean="0"/>
              <a:t>nëse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e </a:t>
            </a:r>
            <a:r>
              <a:rPr lang="en-US" dirty="0" err="1" smtClean="0"/>
              <a:t>nevojshme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ngrihen</a:t>
            </a:r>
            <a:r>
              <a:rPr lang="en-US" dirty="0" smtClean="0"/>
              <a:t> </a:t>
            </a:r>
            <a:r>
              <a:rPr lang="en-US" dirty="0" err="1" smtClean="0"/>
              <a:t>institucione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reja</a:t>
            </a:r>
            <a:r>
              <a:rPr lang="en-US" dirty="0" smtClean="0"/>
              <a:t> </a:t>
            </a:r>
            <a:r>
              <a:rPr lang="en-US" dirty="0" err="1" smtClean="0"/>
              <a:t>arsimore</a:t>
            </a:r>
            <a:r>
              <a:rPr lang="en-US" dirty="0" smtClean="0"/>
              <a:t> </a:t>
            </a:r>
            <a:r>
              <a:rPr lang="en-US" dirty="0" err="1" smtClean="0"/>
              <a:t>ose</a:t>
            </a:r>
            <a:r>
              <a:rPr lang="en-US" dirty="0" smtClean="0"/>
              <a:t> jo.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Livia Mano</a:t>
            </a:r>
            <a:br>
              <a:rPr lang="en-US" dirty="0" smtClean="0"/>
            </a:br>
            <a:r>
              <a:rPr lang="en-US" dirty="0" err="1" smtClean="0"/>
              <a:t>Madrit</a:t>
            </a:r>
            <a:r>
              <a:rPr lang="en-US" dirty="0" smtClean="0"/>
              <a:t> </a:t>
            </a:r>
            <a:r>
              <a:rPr lang="en-US" dirty="0" err="1" smtClean="0"/>
              <a:t>Kacabumi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Margarit</a:t>
            </a:r>
            <a:r>
              <a:rPr lang="en-US" dirty="0" smtClean="0"/>
              <a:t> </a:t>
            </a:r>
            <a:r>
              <a:rPr lang="en-US" dirty="0" err="1" smtClean="0"/>
              <a:t>Zisaj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Historiku</a:t>
            </a:r>
            <a:r>
              <a:rPr lang="en-US" dirty="0"/>
              <a:t> I </a:t>
            </a:r>
            <a:r>
              <a:rPr lang="en-US" dirty="0" err="1"/>
              <a:t>vendbanimeve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lëvizjeve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popullatës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Paraprakisht</a:t>
            </a:r>
            <a:r>
              <a:rPr lang="en-US" dirty="0" smtClean="0"/>
              <a:t> </a:t>
            </a:r>
            <a:r>
              <a:rPr lang="en-US" dirty="0" err="1" smtClean="0"/>
              <a:t>duam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paraqesim</a:t>
            </a:r>
            <a:r>
              <a:rPr lang="en-US" dirty="0" smtClean="0"/>
              <a:t> </a:t>
            </a:r>
            <a:r>
              <a:rPr lang="en-US" dirty="0" err="1" smtClean="0"/>
              <a:t>disa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pergjitshme</a:t>
            </a:r>
            <a:r>
              <a:rPr lang="en-US" dirty="0" smtClean="0"/>
              <a:t> </a:t>
            </a:r>
            <a:r>
              <a:rPr lang="en-US" dirty="0" err="1" smtClean="0"/>
              <a:t>mbi</a:t>
            </a:r>
            <a:r>
              <a:rPr lang="en-US" dirty="0" smtClean="0"/>
              <a:t> </a:t>
            </a:r>
            <a:r>
              <a:rPr lang="en-US" dirty="0" err="1" smtClean="0"/>
              <a:t>numrin</a:t>
            </a:r>
            <a:r>
              <a:rPr lang="en-US" dirty="0" smtClean="0"/>
              <a:t> e populates.</a:t>
            </a:r>
          </a:p>
          <a:p>
            <a:pPr algn="just"/>
            <a:r>
              <a:rPr lang="en-US" dirty="0" err="1" smtClean="0"/>
              <a:t>Dy</a:t>
            </a:r>
            <a:r>
              <a:rPr lang="en-US" dirty="0" smtClean="0"/>
              <a:t> </a:t>
            </a:r>
            <a:r>
              <a:rPr lang="en-US" dirty="0" err="1" smtClean="0"/>
              <a:t>shifrat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interesojnë</a:t>
            </a:r>
            <a:r>
              <a:rPr lang="en-US" dirty="0" smtClean="0"/>
              <a:t> </a:t>
            </a:r>
            <a:r>
              <a:rPr lang="en-US" dirty="0" err="1" smtClean="0"/>
              <a:t>janë</a:t>
            </a:r>
            <a:r>
              <a:rPr lang="en-US" dirty="0" smtClean="0"/>
              <a:t> </a:t>
            </a:r>
            <a:r>
              <a:rPr lang="en-US" dirty="0" err="1" smtClean="0"/>
              <a:t>numri</a:t>
            </a:r>
            <a:r>
              <a:rPr lang="en-US" dirty="0" smtClean="0"/>
              <a:t> I </a:t>
            </a:r>
            <a:r>
              <a:rPr lang="en-US" dirty="0" err="1" smtClean="0"/>
              <a:t>popullsisë</a:t>
            </a:r>
            <a:r>
              <a:rPr lang="en-US" dirty="0" smtClean="0"/>
              <a:t> </a:t>
            </a:r>
            <a:r>
              <a:rPr lang="en-US" dirty="0" err="1" smtClean="0"/>
              <a:t>sipas</a:t>
            </a:r>
            <a:r>
              <a:rPr lang="en-US" dirty="0" smtClean="0"/>
              <a:t> </a:t>
            </a:r>
            <a:r>
              <a:rPr lang="en-US" dirty="0" err="1" smtClean="0"/>
              <a:t>qarqeve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numri</a:t>
            </a:r>
            <a:r>
              <a:rPr lang="en-US" dirty="0" smtClean="0"/>
              <a:t> I </a:t>
            </a:r>
            <a:r>
              <a:rPr lang="en-US" dirty="0" err="1" smtClean="0"/>
              <a:t>popullsisë</a:t>
            </a:r>
            <a:r>
              <a:rPr lang="en-US" dirty="0" smtClean="0"/>
              <a:t> </a:t>
            </a:r>
            <a:r>
              <a:rPr lang="en-US" dirty="0" err="1" smtClean="0"/>
              <a:t>së</a:t>
            </a:r>
            <a:r>
              <a:rPr lang="en-US" dirty="0" smtClean="0"/>
              <a:t> </a:t>
            </a:r>
            <a:r>
              <a:rPr lang="en-US" dirty="0" err="1" smtClean="0"/>
              <a:t>kthyer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emigrimi</a:t>
            </a:r>
            <a:endParaRPr lang="en-US" dirty="0" smtClean="0"/>
          </a:p>
          <a:p>
            <a:pPr algn="just"/>
            <a:r>
              <a:rPr lang="en-US" dirty="0" err="1" smtClean="0"/>
              <a:t>Pika</a:t>
            </a:r>
            <a:r>
              <a:rPr lang="en-US" dirty="0" smtClean="0"/>
              <a:t> e </a:t>
            </a:r>
            <a:r>
              <a:rPr lang="en-US" dirty="0" err="1" smtClean="0"/>
              <a:t>parë</a:t>
            </a:r>
            <a:r>
              <a:rPr lang="en-US" dirty="0" smtClean="0"/>
              <a:t> </a:t>
            </a:r>
            <a:r>
              <a:rPr lang="en-US" dirty="0" err="1" smtClean="0"/>
              <a:t>shërben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krijuar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ide </a:t>
            </a:r>
            <a:r>
              <a:rPr lang="en-US" dirty="0" err="1" smtClean="0"/>
              <a:t>mbi</a:t>
            </a:r>
            <a:r>
              <a:rPr lang="en-US" dirty="0" smtClean="0"/>
              <a:t> </a:t>
            </a:r>
            <a:r>
              <a:rPr lang="en-US" dirty="0" err="1" smtClean="0"/>
              <a:t>qarqet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numrin</a:t>
            </a:r>
            <a:r>
              <a:rPr lang="en-US" dirty="0" smtClean="0"/>
              <a:t> e </a:t>
            </a:r>
            <a:r>
              <a:rPr lang="en-US" dirty="0" err="1" smtClean="0"/>
              <a:t>banorëve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to.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poshtë</a:t>
            </a:r>
            <a:r>
              <a:rPr lang="en-US" dirty="0" smtClean="0"/>
              <a:t> do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paraqesim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</a:t>
            </a:r>
            <a:r>
              <a:rPr lang="en-US" dirty="0" smtClean="0"/>
              <a:t> </a:t>
            </a:r>
            <a:r>
              <a:rPr lang="en-US" dirty="0" err="1" smtClean="0"/>
              <a:t>sipas</a:t>
            </a:r>
            <a:r>
              <a:rPr lang="en-US" dirty="0" smtClean="0"/>
              <a:t> </a:t>
            </a:r>
            <a:r>
              <a:rPr lang="en-US" dirty="0" err="1" smtClean="0"/>
              <a:t>çdo</a:t>
            </a:r>
            <a:r>
              <a:rPr lang="en-US" dirty="0" smtClean="0"/>
              <a:t> </a:t>
            </a:r>
            <a:r>
              <a:rPr lang="en-US" dirty="0" err="1" smtClean="0"/>
              <a:t>qarku</a:t>
            </a:r>
            <a:r>
              <a:rPr lang="en-US" dirty="0" smtClean="0"/>
              <a:t>, </a:t>
            </a:r>
            <a:r>
              <a:rPr lang="en-US" dirty="0" err="1" smtClean="0"/>
              <a:t>ndaj</a:t>
            </a:r>
            <a:r>
              <a:rPr lang="en-US" dirty="0" smtClean="0"/>
              <a:t> </a:t>
            </a:r>
            <a:r>
              <a:rPr lang="en-US" dirty="0" err="1" smtClean="0"/>
              <a:t>ky</a:t>
            </a:r>
            <a:r>
              <a:rPr lang="en-US" dirty="0" smtClean="0"/>
              <a:t> hap </a:t>
            </a:r>
            <a:r>
              <a:rPr lang="en-US" dirty="0" err="1" smtClean="0"/>
              <a:t>është</a:t>
            </a:r>
            <a:r>
              <a:rPr lang="en-US" dirty="0" smtClean="0"/>
              <a:t> I </a:t>
            </a:r>
            <a:r>
              <a:rPr lang="en-US" dirty="0" err="1" smtClean="0"/>
              <a:t>rëndësishëm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krahasim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Pika</a:t>
            </a:r>
            <a:r>
              <a:rPr lang="en-US" dirty="0" smtClean="0"/>
              <a:t> e </a:t>
            </a:r>
            <a:r>
              <a:rPr lang="en-US" dirty="0" err="1" smtClean="0"/>
              <a:t>dytë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qëllim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tregojë</a:t>
            </a:r>
            <a:r>
              <a:rPr lang="en-US" dirty="0" smtClean="0"/>
              <a:t> </a:t>
            </a:r>
            <a:r>
              <a:rPr lang="en-US" dirty="0" err="1" smtClean="0"/>
              <a:t>shtimin</a:t>
            </a:r>
            <a:r>
              <a:rPr lang="en-US" dirty="0" smtClean="0"/>
              <a:t> e </a:t>
            </a:r>
            <a:r>
              <a:rPr lang="en-US" dirty="0" err="1" smtClean="0"/>
              <a:t>popullsisë</a:t>
            </a:r>
            <a:r>
              <a:rPr lang="en-US" dirty="0" smtClean="0"/>
              <a:t>.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kontekstin</a:t>
            </a:r>
            <a:r>
              <a:rPr lang="en-US" dirty="0" smtClean="0"/>
              <a:t> e </a:t>
            </a:r>
            <a:r>
              <a:rPr lang="en-US" dirty="0" err="1" smtClean="0"/>
              <a:t>këtij</a:t>
            </a:r>
            <a:r>
              <a:rPr lang="en-US" dirty="0" smtClean="0"/>
              <a:t> </a:t>
            </a:r>
            <a:r>
              <a:rPr lang="en-US" dirty="0" err="1" smtClean="0"/>
              <a:t>studimi</a:t>
            </a:r>
            <a:r>
              <a:rPr lang="en-US" dirty="0" smtClean="0"/>
              <a:t> </a:t>
            </a:r>
            <a:r>
              <a:rPr lang="en-US" dirty="0" err="1" smtClean="0"/>
              <a:t>kjo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e </a:t>
            </a:r>
            <a:r>
              <a:rPr lang="en-US" dirty="0" err="1" smtClean="0"/>
              <a:t>barazvlefshme</a:t>
            </a:r>
            <a:r>
              <a:rPr lang="en-US" dirty="0" smtClean="0"/>
              <a:t> me </a:t>
            </a:r>
            <a:r>
              <a:rPr lang="en-US" dirty="0" err="1" smtClean="0"/>
              <a:t>rritjen</a:t>
            </a:r>
            <a:r>
              <a:rPr lang="en-US" dirty="0" smtClean="0"/>
              <a:t> </a:t>
            </a:r>
            <a:r>
              <a:rPr lang="en-US" dirty="0" err="1" smtClean="0"/>
              <a:t>ose</a:t>
            </a:r>
            <a:r>
              <a:rPr lang="en-US" dirty="0" smtClean="0"/>
              <a:t> </a:t>
            </a:r>
            <a:r>
              <a:rPr lang="en-US" dirty="0" err="1" smtClean="0"/>
              <a:t>uljen</a:t>
            </a:r>
            <a:r>
              <a:rPr lang="en-US" dirty="0" smtClean="0"/>
              <a:t> e </a:t>
            </a:r>
            <a:r>
              <a:rPr lang="en-US" dirty="0" err="1" smtClean="0"/>
              <a:t>kërkesës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institucione</a:t>
            </a:r>
            <a:r>
              <a:rPr lang="en-US" dirty="0" smtClean="0"/>
              <a:t> </a:t>
            </a:r>
            <a:r>
              <a:rPr lang="en-US" dirty="0" err="1" smtClean="0"/>
              <a:t>arsimore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9909"/>
            <a:ext cx="5157787" cy="823912"/>
          </a:xfrm>
        </p:spPr>
        <p:txBody>
          <a:bodyPr/>
          <a:lstStyle/>
          <a:p>
            <a:r>
              <a:rPr lang="en-US" dirty="0" err="1" smtClean="0"/>
              <a:t>Numri</a:t>
            </a:r>
            <a:r>
              <a:rPr lang="en-US" dirty="0" smtClean="0"/>
              <a:t> I </a:t>
            </a:r>
            <a:r>
              <a:rPr lang="en-US" dirty="0" err="1" smtClean="0"/>
              <a:t>popullsisë</a:t>
            </a:r>
            <a:r>
              <a:rPr lang="en-US" dirty="0" smtClean="0"/>
              <a:t> </a:t>
            </a:r>
            <a:r>
              <a:rPr lang="en-US" dirty="0" err="1" smtClean="0"/>
              <a:t>sipas</a:t>
            </a:r>
            <a:r>
              <a:rPr lang="en-US" dirty="0" smtClean="0"/>
              <a:t> </a:t>
            </a:r>
            <a:r>
              <a:rPr lang="en-US" dirty="0" err="1" smtClean="0"/>
              <a:t>qarqeve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0" y="1269243"/>
            <a:ext cx="5958126" cy="460441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7575" y="179909"/>
            <a:ext cx="5183188" cy="823912"/>
          </a:xfrm>
        </p:spPr>
        <p:txBody>
          <a:bodyPr/>
          <a:lstStyle/>
          <a:p>
            <a:r>
              <a:rPr lang="en-US" dirty="0" err="1" smtClean="0"/>
              <a:t>Numri</a:t>
            </a:r>
            <a:r>
              <a:rPr lang="en-US" dirty="0" smtClean="0"/>
              <a:t> I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kthyerve</a:t>
            </a:r>
            <a:r>
              <a:rPr lang="en-US" dirty="0" smtClean="0"/>
              <a:t>, </a:t>
            </a:r>
            <a:r>
              <a:rPr lang="en-US" dirty="0" err="1" smtClean="0"/>
              <a:t>mosha</a:t>
            </a:r>
            <a:r>
              <a:rPr lang="en-US" dirty="0" smtClean="0"/>
              <a:t> 0-30 </a:t>
            </a:r>
            <a:r>
              <a:rPr lang="en-US" dirty="0" err="1" smtClean="0"/>
              <a:t>vjeç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269243"/>
            <a:ext cx="5990563" cy="4603021"/>
          </a:xfrm>
        </p:spPr>
      </p:pic>
    </p:spTree>
    <p:extLst>
      <p:ext uri="{BB962C8B-B14F-4D97-AF65-F5344CB8AC3E}">
        <p14:creationId xmlns:p14="http://schemas.microsoft.com/office/powerpoint/2010/main" val="31508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Nga </a:t>
            </a:r>
            <a:r>
              <a:rPr lang="en-US" dirty="0" err="1" smtClean="0"/>
              <a:t>dy</a:t>
            </a:r>
            <a:r>
              <a:rPr lang="en-US" dirty="0" smtClean="0"/>
              <a:t> </a:t>
            </a:r>
            <a:r>
              <a:rPr lang="en-US" dirty="0" err="1" smtClean="0"/>
              <a:t>grafikët</a:t>
            </a:r>
            <a:r>
              <a:rPr lang="en-US" dirty="0" smtClean="0"/>
              <a:t> e </a:t>
            </a:r>
            <a:r>
              <a:rPr lang="en-US" dirty="0" err="1" smtClean="0"/>
              <a:t>mësipërm</a:t>
            </a:r>
            <a:r>
              <a:rPr lang="en-US" dirty="0"/>
              <a:t> </a:t>
            </a:r>
            <a:r>
              <a:rPr lang="en-US" dirty="0" err="1" smtClean="0"/>
              <a:t>mësojmë</a:t>
            </a:r>
            <a:r>
              <a:rPr lang="en-US" dirty="0" smtClean="0"/>
              <a:t> se </a:t>
            </a:r>
            <a:r>
              <a:rPr lang="en-US" dirty="0" err="1" smtClean="0"/>
              <a:t>qarku</a:t>
            </a:r>
            <a:r>
              <a:rPr lang="en-US" dirty="0" smtClean="0"/>
              <a:t> me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shumë</a:t>
            </a:r>
            <a:r>
              <a:rPr lang="en-US" dirty="0" smtClean="0"/>
              <a:t> </a:t>
            </a:r>
            <a:r>
              <a:rPr lang="en-US" dirty="0" err="1" smtClean="0"/>
              <a:t>banorë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Tirana. </a:t>
            </a:r>
            <a:r>
              <a:rPr lang="en-US" dirty="0" err="1" smtClean="0"/>
              <a:t>Më</a:t>
            </a:r>
            <a:r>
              <a:rPr lang="en-US" dirty="0" smtClean="0"/>
              <a:t> pas </a:t>
            </a:r>
            <a:r>
              <a:rPr lang="en-US" dirty="0" err="1" smtClean="0"/>
              <a:t>vijnë</a:t>
            </a:r>
            <a:r>
              <a:rPr lang="en-US" dirty="0" smtClean="0"/>
              <a:t> Fieri, </a:t>
            </a:r>
            <a:r>
              <a:rPr lang="en-US" dirty="0" err="1" smtClean="0"/>
              <a:t>Elbasani</a:t>
            </a:r>
            <a:r>
              <a:rPr lang="en-US" dirty="0" smtClean="0"/>
              <a:t>, </a:t>
            </a:r>
            <a:r>
              <a:rPr lang="en-US" dirty="0" err="1" smtClean="0"/>
              <a:t>Durrësi</a:t>
            </a:r>
            <a:r>
              <a:rPr lang="en-US" dirty="0"/>
              <a:t> </a:t>
            </a:r>
            <a:r>
              <a:rPr lang="en-US" dirty="0" err="1" smtClean="0"/>
              <a:t>etj</a:t>
            </a:r>
            <a:r>
              <a:rPr lang="en-US" dirty="0" smtClean="0"/>
              <a:t>. </a:t>
            </a:r>
            <a:r>
              <a:rPr lang="en-US" dirty="0" err="1" smtClean="0"/>
              <a:t>Qarku</a:t>
            </a:r>
            <a:r>
              <a:rPr lang="en-US" dirty="0" smtClean="0"/>
              <a:t> me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pak</a:t>
            </a:r>
            <a:r>
              <a:rPr lang="en-US" dirty="0" smtClean="0"/>
              <a:t> </a:t>
            </a:r>
            <a:r>
              <a:rPr lang="en-US" dirty="0" err="1" smtClean="0"/>
              <a:t>banorë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Gjirokastra</a:t>
            </a:r>
            <a:endParaRPr lang="en-US" dirty="0" smtClean="0"/>
          </a:p>
          <a:p>
            <a:pPr algn="just"/>
            <a:r>
              <a:rPr lang="en-US" dirty="0" err="1" smtClean="0"/>
              <a:t>Përsa</a:t>
            </a:r>
            <a:r>
              <a:rPr lang="en-US" dirty="0" smtClean="0"/>
              <a:t> I </a:t>
            </a:r>
            <a:r>
              <a:rPr lang="en-US" dirty="0" err="1" smtClean="0"/>
              <a:t>përket</a:t>
            </a:r>
            <a:r>
              <a:rPr lang="en-US" dirty="0" smtClean="0"/>
              <a:t> </a:t>
            </a:r>
            <a:r>
              <a:rPr lang="en-US" dirty="0" err="1" smtClean="0"/>
              <a:t>kthimit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Shqipëri</a:t>
            </a:r>
            <a:r>
              <a:rPr lang="en-US" dirty="0" smtClean="0"/>
              <a:t>, </a:t>
            </a:r>
            <a:r>
              <a:rPr lang="en-US" dirty="0" err="1" smtClean="0"/>
              <a:t>mësojmë</a:t>
            </a:r>
            <a:r>
              <a:rPr lang="en-US" dirty="0" smtClean="0"/>
              <a:t> se me </a:t>
            </a:r>
            <a:r>
              <a:rPr lang="en-US" dirty="0" err="1" smtClean="0"/>
              <a:t>kalimin</a:t>
            </a:r>
            <a:r>
              <a:rPr lang="en-US" dirty="0" smtClean="0"/>
              <a:t> e </a:t>
            </a:r>
            <a:r>
              <a:rPr lang="en-US" dirty="0" err="1" smtClean="0"/>
              <a:t>viteve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rritur</a:t>
            </a:r>
            <a:r>
              <a:rPr lang="en-US" dirty="0" smtClean="0"/>
              <a:t> </a:t>
            </a:r>
            <a:r>
              <a:rPr lang="en-US" dirty="0" err="1" smtClean="0"/>
              <a:t>numri</a:t>
            </a:r>
            <a:r>
              <a:rPr lang="en-US" dirty="0" smtClean="0"/>
              <a:t> I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kthyerve</a:t>
            </a:r>
            <a:r>
              <a:rPr lang="en-US" dirty="0" smtClean="0"/>
              <a:t>. Midis </a:t>
            </a:r>
            <a:r>
              <a:rPr lang="en-US" dirty="0" err="1" smtClean="0"/>
              <a:t>viteve</a:t>
            </a:r>
            <a:r>
              <a:rPr lang="en-US" dirty="0" smtClean="0"/>
              <a:t> 2007-2009 </a:t>
            </a:r>
            <a:r>
              <a:rPr lang="en-US" dirty="0" err="1" smtClean="0"/>
              <a:t>vërehet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rritje</a:t>
            </a:r>
            <a:r>
              <a:rPr lang="en-US" dirty="0" smtClean="0"/>
              <a:t> </a:t>
            </a:r>
            <a:r>
              <a:rPr lang="en-US" dirty="0" err="1" smtClean="0"/>
              <a:t>shumë</a:t>
            </a:r>
            <a:r>
              <a:rPr lang="en-US" dirty="0" smtClean="0"/>
              <a:t> e </a:t>
            </a:r>
            <a:r>
              <a:rPr lang="en-US" dirty="0" err="1" smtClean="0"/>
              <a:t>madhe</a:t>
            </a:r>
            <a:r>
              <a:rPr lang="en-US" dirty="0" smtClean="0"/>
              <a:t> e </a:t>
            </a:r>
            <a:r>
              <a:rPr lang="en-US" dirty="0" err="1" smtClean="0"/>
              <a:t>kthimeve</a:t>
            </a:r>
            <a:r>
              <a:rPr lang="en-US" dirty="0" smtClean="0"/>
              <a:t>. </a:t>
            </a:r>
            <a:r>
              <a:rPr lang="en-US" dirty="0" err="1" smtClean="0"/>
              <a:t>Këto</a:t>
            </a:r>
            <a:r>
              <a:rPr lang="en-US" dirty="0" smtClean="0"/>
              <a:t> </a:t>
            </a:r>
            <a:r>
              <a:rPr lang="en-US" dirty="0" err="1" smtClean="0"/>
              <a:t>vite</a:t>
            </a:r>
            <a:r>
              <a:rPr lang="en-US" dirty="0" smtClean="0"/>
              <a:t> </a:t>
            </a:r>
            <a:r>
              <a:rPr lang="en-US" dirty="0" err="1" smtClean="0"/>
              <a:t>përkojnë</a:t>
            </a:r>
            <a:r>
              <a:rPr lang="en-US" dirty="0" smtClean="0"/>
              <a:t> me </a:t>
            </a:r>
            <a:r>
              <a:rPr lang="en-US" dirty="0" err="1" smtClean="0"/>
              <a:t>krizën</a:t>
            </a:r>
            <a:r>
              <a:rPr lang="en-US" dirty="0" smtClean="0"/>
              <a:t> </a:t>
            </a:r>
            <a:r>
              <a:rPr lang="en-US" dirty="0" err="1" smtClean="0"/>
              <a:t>ekonomike</a:t>
            </a:r>
            <a:r>
              <a:rPr lang="en-US" dirty="0" smtClean="0"/>
              <a:t> </a:t>
            </a:r>
            <a:r>
              <a:rPr lang="en-US" dirty="0" err="1" smtClean="0"/>
              <a:t>botërore</a:t>
            </a:r>
            <a:r>
              <a:rPr lang="en-US" dirty="0" smtClean="0"/>
              <a:t>,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siç</a:t>
            </a:r>
            <a:r>
              <a:rPr lang="en-US" dirty="0" smtClean="0"/>
              <a:t> </a:t>
            </a:r>
            <a:r>
              <a:rPr lang="en-US" dirty="0" err="1" smtClean="0"/>
              <a:t>duket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/>
              <a:t> </a:t>
            </a:r>
            <a:r>
              <a:rPr lang="en-US" dirty="0" err="1" smtClean="0"/>
              <a:t>detyruar</a:t>
            </a:r>
            <a:r>
              <a:rPr lang="en-US" dirty="0" smtClean="0"/>
              <a:t> </a:t>
            </a:r>
            <a:r>
              <a:rPr lang="en-US" dirty="0" err="1" smtClean="0"/>
              <a:t>shumë</a:t>
            </a:r>
            <a:r>
              <a:rPr lang="en-US" dirty="0" smtClean="0"/>
              <a:t> </a:t>
            </a:r>
            <a:r>
              <a:rPr lang="en-US" dirty="0" err="1" smtClean="0"/>
              <a:t>Shqiptarë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kthehen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4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Tregues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gjendjes</a:t>
            </a:r>
            <a:r>
              <a:rPr lang="en-US" dirty="0" smtClean="0"/>
              <a:t> </a:t>
            </a:r>
            <a:r>
              <a:rPr lang="en-US" dirty="0" err="1" smtClean="0"/>
              <a:t>arsimore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Pjesa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vijim</a:t>
            </a:r>
            <a:r>
              <a:rPr lang="en-US" dirty="0" smtClean="0"/>
              <a:t> </a:t>
            </a:r>
            <a:r>
              <a:rPr lang="en-US" dirty="0" err="1" smtClean="0"/>
              <a:t>paraqet</a:t>
            </a:r>
            <a:r>
              <a:rPr lang="en-US" dirty="0" smtClean="0"/>
              <a:t> </a:t>
            </a:r>
            <a:r>
              <a:rPr lang="en-US" dirty="0" err="1" smtClean="0"/>
              <a:t>vizualizime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dhënash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skenarësh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cilët</a:t>
            </a:r>
            <a:r>
              <a:rPr lang="en-US" dirty="0" smtClean="0"/>
              <a:t> </a:t>
            </a:r>
            <a:r>
              <a:rPr lang="en-US" dirty="0" err="1" smtClean="0"/>
              <a:t>lidhen</a:t>
            </a:r>
            <a:r>
              <a:rPr lang="en-US" dirty="0" smtClean="0"/>
              <a:t> me </a:t>
            </a:r>
            <a:r>
              <a:rPr lang="en-US" dirty="0" err="1" smtClean="0"/>
              <a:t>gjendjen</a:t>
            </a:r>
            <a:r>
              <a:rPr lang="en-US" dirty="0" smtClean="0"/>
              <a:t> e </a:t>
            </a:r>
            <a:r>
              <a:rPr lang="en-US" dirty="0" err="1" smtClean="0"/>
              <a:t>arsimit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Shqipëri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2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Raporti</a:t>
            </a:r>
            <a:r>
              <a:rPr lang="en-US" dirty="0" smtClean="0"/>
              <a:t> I </a:t>
            </a:r>
            <a:r>
              <a:rPr lang="en-US" dirty="0" err="1" smtClean="0"/>
              <a:t>niveleve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larta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arsimit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arritur</a:t>
            </a:r>
            <a:r>
              <a:rPr lang="en-US" dirty="0" smtClean="0"/>
              <a:t> </a:t>
            </a:r>
            <a:r>
              <a:rPr lang="en-US" dirty="0" err="1" smtClean="0"/>
              <a:t>sipas</a:t>
            </a:r>
            <a:r>
              <a:rPr lang="en-US" dirty="0" smtClean="0"/>
              <a:t> </a:t>
            </a:r>
            <a:r>
              <a:rPr lang="en-US" dirty="0" err="1" smtClean="0"/>
              <a:t>qarqeve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4" y="2339702"/>
            <a:ext cx="9135750" cy="3915321"/>
          </a:xfrm>
        </p:spPr>
      </p:pic>
    </p:spTree>
    <p:extLst>
      <p:ext uri="{BB962C8B-B14F-4D97-AF65-F5344CB8AC3E}">
        <p14:creationId xmlns:p14="http://schemas.microsoft.com/office/powerpoint/2010/main" val="228885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Grafiku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mësipërm</a:t>
            </a:r>
            <a:r>
              <a:rPr lang="en-US" dirty="0" smtClean="0"/>
              <a:t> </a:t>
            </a:r>
            <a:r>
              <a:rPr lang="en-US" dirty="0" err="1" smtClean="0"/>
              <a:t>pasqyron</a:t>
            </a:r>
            <a:r>
              <a:rPr lang="en-US" dirty="0" smtClean="0"/>
              <a:t> </a:t>
            </a:r>
            <a:r>
              <a:rPr lang="en-US" dirty="0" err="1" smtClean="0"/>
              <a:t>shifrat</a:t>
            </a:r>
            <a:r>
              <a:rPr lang="en-US" dirty="0" smtClean="0"/>
              <a:t> e </a:t>
            </a:r>
            <a:r>
              <a:rPr lang="en-US" dirty="0" err="1" smtClean="0"/>
              <a:t>niveleve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larta</a:t>
            </a:r>
            <a:r>
              <a:rPr lang="en-US" dirty="0" smtClean="0"/>
              <a:t> </a:t>
            </a:r>
            <a:r>
              <a:rPr lang="en-US" dirty="0" err="1" smtClean="0"/>
              <a:t>akademike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arritura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grafikun</a:t>
            </a:r>
            <a:r>
              <a:rPr lang="en-US" dirty="0" smtClean="0"/>
              <a:t> e </a:t>
            </a:r>
            <a:r>
              <a:rPr lang="en-US" dirty="0" err="1" smtClean="0"/>
              <a:t>parë</a:t>
            </a:r>
            <a:r>
              <a:rPr lang="en-US" dirty="0" smtClean="0"/>
              <a:t> </a:t>
            </a:r>
            <a:r>
              <a:rPr lang="en-US" dirty="0" err="1" smtClean="0"/>
              <a:t>shohim</a:t>
            </a:r>
            <a:r>
              <a:rPr lang="en-US" dirty="0" smtClean="0"/>
              <a:t> </a:t>
            </a:r>
            <a:r>
              <a:rPr lang="en-US" dirty="0" err="1" smtClean="0"/>
              <a:t>raportin</a:t>
            </a:r>
            <a:r>
              <a:rPr lang="en-US" dirty="0" smtClean="0"/>
              <a:t> midis </a:t>
            </a:r>
            <a:r>
              <a:rPr lang="en-US" dirty="0" err="1" smtClean="0"/>
              <a:t>nivelit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shkollës</a:t>
            </a:r>
            <a:r>
              <a:rPr lang="en-US" dirty="0" smtClean="0"/>
              <a:t> </a:t>
            </a:r>
            <a:r>
              <a:rPr lang="en-US" dirty="0" err="1" smtClean="0"/>
              <a:t>së</a:t>
            </a:r>
            <a:r>
              <a:rPr lang="en-US" dirty="0" smtClean="0"/>
              <a:t> </a:t>
            </a:r>
            <a:r>
              <a:rPr lang="en-US" dirty="0" err="1" smtClean="0"/>
              <a:t>mesme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atij</a:t>
            </a:r>
            <a:r>
              <a:rPr lang="en-US" dirty="0" smtClean="0"/>
              <a:t> </a:t>
            </a:r>
            <a:r>
              <a:rPr lang="en-US" dirty="0" err="1" smtClean="0"/>
              <a:t>universitar</a:t>
            </a:r>
            <a:r>
              <a:rPr lang="en-US" dirty="0" smtClean="0"/>
              <a:t> </a:t>
            </a:r>
            <a:r>
              <a:rPr lang="en-US" dirty="0" err="1" smtClean="0"/>
              <a:t>sipas</a:t>
            </a:r>
            <a:r>
              <a:rPr lang="en-US" dirty="0" smtClean="0"/>
              <a:t> </a:t>
            </a:r>
            <a:r>
              <a:rPr lang="en-US" dirty="0" err="1" smtClean="0"/>
              <a:t>çdo</a:t>
            </a:r>
            <a:r>
              <a:rPr lang="en-US" dirty="0" smtClean="0"/>
              <a:t> </a:t>
            </a:r>
            <a:r>
              <a:rPr lang="en-US" dirty="0" err="1" smtClean="0"/>
              <a:t>qarku</a:t>
            </a:r>
            <a:r>
              <a:rPr lang="en-US" dirty="0" smtClean="0"/>
              <a:t>. </a:t>
            </a:r>
            <a:r>
              <a:rPr lang="en-US" dirty="0" err="1" smtClean="0"/>
              <a:t>Dukshëm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kryeqyteti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ku</a:t>
            </a:r>
            <a:r>
              <a:rPr lang="en-US" dirty="0" smtClean="0"/>
              <a:t> bar-I I </a:t>
            </a:r>
            <a:r>
              <a:rPr lang="en-US" dirty="0" err="1" smtClean="0"/>
              <a:t>shkollës</a:t>
            </a:r>
            <a:r>
              <a:rPr lang="en-US" dirty="0" smtClean="0"/>
              <a:t> </a:t>
            </a:r>
            <a:r>
              <a:rPr lang="en-US" dirty="0" err="1" smtClean="0"/>
              <a:t>së</a:t>
            </a:r>
            <a:r>
              <a:rPr lang="en-US" dirty="0" smtClean="0"/>
              <a:t> </a:t>
            </a:r>
            <a:r>
              <a:rPr lang="en-US" dirty="0" err="1" smtClean="0"/>
              <a:t>mesme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pothuajse</a:t>
            </a:r>
            <a:r>
              <a:rPr lang="en-US" dirty="0" smtClean="0"/>
              <a:t> I </a:t>
            </a:r>
            <a:r>
              <a:rPr lang="en-US" dirty="0" err="1" smtClean="0"/>
              <a:t>padukshëm</a:t>
            </a:r>
            <a:r>
              <a:rPr lang="en-US" dirty="0" smtClean="0"/>
              <a:t>, </a:t>
            </a:r>
            <a:r>
              <a:rPr lang="en-US" dirty="0" err="1" smtClean="0"/>
              <a:t>gjë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thotë</a:t>
            </a:r>
            <a:r>
              <a:rPr lang="en-US" dirty="0" smtClean="0"/>
              <a:t> se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Tiranë</a:t>
            </a:r>
            <a:r>
              <a:rPr lang="en-US" dirty="0" smtClean="0"/>
              <a:t> </a:t>
            </a:r>
            <a:r>
              <a:rPr lang="en-US" dirty="0" err="1" smtClean="0"/>
              <a:t>pjesa</a:t>
            </a:r>
            <a:r>
              <a:rPr lang="en-US" dirty="0" smtClean="0"/>
              <a:t> </a:t>
            </a:r>
            <a:r>
              <a:rPr lang="en-US" dirty="0" err="1" smtClean="0"/>
              <a:t>dërrmuese</a:t>
            </a:r>
            <a:r>
              <a:rPr lang="en-US" dirty="0" smtClean="0"/>
              <a:t> e </a:t>
            </a:r>
            <a:r>
              <a:rPr lang="en-US" dirty="0" err="1" smtClean="0"/>
              <a:t>popullsisë</a:t>
            </a:r>
            <a:r>
              <a:rPr lang="en-US" dirty="0" smtClean="0"/>
              <a:t> </a:t>
            </a:r>
            <a:r>
              <a:rPr lang="en-US" dirty="0" err="1" smtClean="0"/>
              <a:t>vazhdojnë</a:t>
            </a:r>
            <a:r>
              <a:rPr lang="en-US" dirty="0" smtClean="0"/>
              <a:t> </a:t>
            </a:r>
            <a:r>
              <a:rPr lang="en-US" dirty="0" err="1" smtClean="0"/>
              <a:t>edukimin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pas </a:t>
            </a:r>
            <a:r>
              <a:rPr lang="en-US" dirty="0" err="1" smtClean="0"/>
              <a:t>shkollës</a:t>
            </a:r>
            <a:r>
              <a:rPr lang="en-US" dirty="0" smtClean="0"/>
              <a:t> </a:t>
            </a:r>
            <a:r>
              <a:rPr lang="en-US" dirty="0" err="1" smtClean="0"/>
              <a:t>së</a:t>
            </a:r>
            <a:r>
              <a:rPr lang="en-US" dirty="0" smtClean="0"/>
              <a:t> </a:t>
            </a:r>
            <a:r>
              <a:rPr lang="en-US" dirty="0" err="1" smtClean="0"/>
              <a:t>mesme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Duke </a:t>
            </a:r>
            <a:r>
              <a:rPr lang="en-US" dirty="0" err="1" smtClean="0"/>
              <a:t>iu</a:t>
            </a:r>
            <a:r>
              <a:rPr lang="en-US" dirty="0" smtClean="0"/>
              <a:t> </a:t>
            </a:r>
            <a:r>
              <a:rPr lang="en-US" dirty="0" err="1" smtClean="0"/>
              <a:t>referuar</a:t>
            </a:r>
            <a:r>
              <a:rPr lang="en-US" dirty="0" smtClean="0"/>
              <a:t> </a:t>
            </a:r>
            <a:r>
              <a:rPr lang="en-US" dirty="0" err="1" smtClean="0"/>
              <a:t>serisht</a:t>
            </a:r>
            <a:r>
              <a:rPr lang="en-US" dirty="0" smtClean="0"/>
              <a:t> </a:t>
            </a:r>
            <a:r>
              <a:rPr lang="en-US" dirty="0" err="1" smtClean="0"/>
              <a:t>grafikut</a:t>
            </a:r>
            <a:r>
              <a:rPr lang="en-US" dirty="0" smtClean="0"/>
              <a:t>,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qarqe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Durrësi</a:t>
            </a:r>
            <a:r>
              <a:rPr lang="en-US" dirty="0" smtClean="0"/>
              <a:t>, </a:t>
            </a:r>
            <a:r>
              <a:rPr lang="en-US" dirty="0" err="1" smtClean="0"/>
              <a:t>Elbasani</a:t>
            </a:r>
            <a:r>
              <a:rPr lang="en-US" dirty="0" smtClean="0"/>
              <a:t>, </a:t>
            </a:r>
            <a:r>
              <a:rPr lang="en-US" dirty="0" err="1" smtClean="0"/>
              <a:t>Korça</a:t>
            </a:r>
            <a:r>
              <a:rPr lang="en-US" dirty="0" smtClean="0"/>
              <a:t>, </a:t>
            </a:r>
            <a:r>
              <a:rPr lang="en-US" dirty="0" err="1" smtClean="0"/>
              <a:t>Shkodra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Vlora</a:t>
            </a:r>
            <a:r>
              <a:rPr lang="en-US" dirty="0" smtClean="0"/>
              <a:t>, </a:t>
            </a:r>
            <a:r>
              <a:rPr lang="en-US" dirty="0" err="1" smtClean="0"/>
              <a:t>përafersisht</a:t>
            </a:r>
            <a:r>
              <a:rPr lang="en-US" dirty="0" smtClean="0"/>
              <a:t> </a:t>
            </a:r>
            <a:r>
              <a:rPr lang="en-US" dirty="0" err="1" smtClean="0"/>
              <a:t>gjysma</a:t>
            </a:r>
            <a:r>
              <a:rPr lang="en-US" dirty="0" smtClean="0"/>
              <a:t> e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diplomuarve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shkollë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mesme</a:t>
            </a:r>
            <a:r>
              <a:rPr lang="en-US" dirty="0" smtClean="0"/>
              <a:t> </a:t>
            </a:r>
            <a:r>
              <a:rPr lang="en-US" dirty="0" err="1" smtClean="0"/>
              <a:t>nuk</a:t>
            </a:r>
            <a:r>
              <a:rPr lang="en-US" dirty="0" smtClean="0"/>
              <a:t> </a:t>
            </a:r>
            <a:r>
              <a:rPr lang="en-US" dirty="0" err="1" smtClean="0"/>
              <a:t>vazhdojnë</a:t>
            </a:r>
            <a:r>
              <a:rPr lang="en-US" dirty="0" smtClean="0"/>
              <a:t> me </a:t>
            </a:r>
            <a:r>
              <a:rPr lang="en-US" dirty="0" err="1" smtClean="0"/>
              <a:t>tej</a:t>
            </a:r>
            <a:r>
              <a:rPr lang="en-US" dirty="0" smtClean="0"/>
              <a:t> </a:t>
            </a:r>
            <a:r>
              <a:rPr lang="en-US" dirty="0" err="1" smtClean="0"/>
              <a:t>studimet</a:t>
            </a:r>
            <a:r>
              <a:rPr lang="en-US" dirty="0" smtClean="0"/>
              <a:t> </a:t>
            </a:r>
            <a:r>
              <a:rPr lang="en-US" dirty="0" err="1" smtClean="0"/>
              <a:t>universitare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8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-34119"/>
            <a:ext cx="5157787" cy="823912"/>
          </a:xfrm>
        </p:spPr>
        <p:txBody>
          <a:bodyPr/>
          <a:lstStyle/>
          <a:p>
            <a:r>
              <a:rPr lang="en-US" dirty="0" err="1" smtClean="0"/>
              <a:t>Popullsia</a:t>
            </a:r>
            <a:r>
              <a:rPr lang="en-US" dirty="0" smtClean="0"/>
              <a:t> </a:t>
            </a:r>
            <a:r>
              <a:rPr lang="en-US" dirty="0" err="1" smtClean="0"/>
              <a:t>femër</a:t>
            </a:r>
            <a:r>
              <a:rPr lang="en-US" dirty="0" smtClean="0"/>
              <a:t> </a:t>
            </a:r>
            <a:r>
              <a:rPr lang="en-US" dirty="0" err="1" smtClean="0"/>
              <a:t>sipas</a:t>
            </a:r>
            <a:r>
              <a:rPr lang="en-US" dirty="0" smtClean="0"/>
              <a:t> </a:t>
            </a:r>
            <a:r>
              <a:rPr lang="en-US" dirty="0" err="1" smtClean="0"/>
              <a:t>çdo</a:t>
            </a:r>
            <a:r>
              <a:rPr lang="en-US" dirty="0" smtClean="0"/>
              <a:t> </a:t>
            </a:r>
            <a:r>
              <a:rPr lang="en-US" dirty="0" err="1" smtClean="0"/>
              <a:t>qarku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036"/>
            <a:ext cx="12192000" cy="5726594"/>
          </a:xfrm>
        </p:spPr>
      </p:pic>
    </p:spTree>
    <p:extLst>
      <p:ext uri="{BB962C8B-B14F-4D97-AF65-F5344CB8AC3E}">
        <p14:creationId xmlns:p14="http://schemas.microsoft.com/office/powerpoint/2010/main" val="12762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323</TotalTime>
  <Words>1268</Words>
  <Application>Microsoft Office PowerPoint</Application>
  <PresentationFormat>Widescreen</PresentationFormat>
  <Paragraphs>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Tw Cen MT</vt:lpstr>
      <vt:lpstr>Tw Cen MT Condensed</vt:lpstr>
      <vt:lpstr>Wingdings 3</vt:lpstr>
      <vt:lpstr>Integral</vt:lpstr>
      <vt:lpstr>Statical</vt:lpstr>
      <vt:lpstr>Çfarë duam të arrijmë?</vt:lpstr>
      <vt:lpstr>Historiku I vendbanimeve dhe lëvizjeve të popullatës</vt:lpstr>
      <vt:lpstr>PowerPoint Presentation</vt:lpstr>
      <vt:lpstr>PowerPoint Presentation</vt:lpstr>
      <vt:lpstr>Tregues të gjendjes arsimore</vt:lpstr>
      <vt:lpstr>Raporti I niveleve më të larta të arsimit të arritur sipas qarqeve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Tregues mbi popullatën që nuk dinë shkrim e këndim</vt:lpstr>
      <vt:lpstr>PowerPoint Presentation</vt:lpstr>
      <vt:lpstr>Popullsia me aftësi të kufizuara dhe arsimimi</vt:lpstr>
      <vt:lpstr>PowerPoint Presentation</vt:lpstr>
      <vt:lpstr>PowerPoint Presentation</vt:lpstr>
      <vt:lpstr>Numri I institucioneve arsimore në Shqipëri</vt:lpstr>
      <vt:lpstr>PowerPoint Presentation</vt:lpstr>
      <vt:lpstr>Përfundime</vt:lpstr>
      <vt:lpstr>Përfundime</vt:lpstr>
      <vt:lpstr>Livia Mano Madrit Kacabumi  Margarit Zisaj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Livia Mano</dc:creator>
  <cp:lastModifiedBy>Livia Mano</cp:lastModifiedBy>
  <cp:revision>24</cp:revision>
  <dcterms:created xsi:type="dcterms:W3CDTF">2017-02-18T10:24:48Z</dcterms:created>
  <dcterms:modified xsi:type="dcterms:W3CDTF">2017-02-21T23:02:24Z</dcterms:modified>
</cp:coreProperties>
</file>