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8088-CE30-4929-80B6-8F4F8A692B87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A49-D630-47CC-AF15-0D8B56F90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71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8088-CE30-4929-80B6-8F4F8A692B87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A49-D630-47CC-AF15-0D8B56F90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89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8088-CE30-4929-80B6-8F4F8A692B87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A49-D630-47CC-AF15-0D8B56F90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897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8088-CE30-4929-80B6-8F4F8A692B87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A49-D630-47CC-AF15-0D8B56F90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32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8088-CE30-4929-80B6-8F4F8A692B87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A49-D630-47CC-AF15-0D8B56F90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94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8088-CE30-4929-80B6-8F4F8A692B87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A49-D630-47CC-AF15-0D8B56F90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103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8088-CE30-4929-80B6-8F4F8A692B87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A49-D630-47CC-AF15-0D8B56F90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39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8088-CE30-4929-80B6-8F4F8A692B87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A49-D630-47CC-AF15-0D8B56F90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95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8088-CE30-4929-80B6-8F4F8A692B87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A49-D630-47CC-AF15-0D8B56F90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01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8088-CE30-4929-80B6-8F4F8A692B87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A49-D630-47CC-AF15-0D8B56F90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14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8088-CE30-4929-80B6-8F4F8A692B87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A49-D630-47CC-AF15-0D8B56F90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78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B8088-CE30-4929-80B6-8F4F8A692B87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07A49-D630-47CC-AF15-0D8B56F90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0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6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Çfarë</a:t>
            </a:r>
            <a:r>
              <a:rPr lang="en-US" dirty="0" smtClean="0"/>
              <a:t> </a:t>
            </a:r>
            <a:r>
              <a:rPr lang="en-US" dirty="0" err="1" smtClean="0"/>
              <a:t>duam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arrijmë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14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365125"/>
            <a:ext cx="11384280" cy="1325563"/>
          </a:xfrm>
        </p:spPr>
        <p:txBody>
          <a:bodyPr/>
          <a:lstStyle/>
          <a:p>
            <a:pPr algn="ctr"/>
            <a:r>
              <a:rPr lang="en-US" dirty="0" err="1" smtClean="0"/>
              <a:t>Historiku</a:t>
            </a:r>
            <a:r>
              <a:rPr lang="en-US" dirty="0" smtClean="0"/>
              <a:t> I </a:t>
            </a:r>
            <a:r>
              <a:rPr lang="en-US" dirty="0" err="1" smtClean="0"/>
              <a:t>vendbanimeve</a:t>
            </a:r>
            <a:r>
              <a:rPr lang="en-US" dirty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lëvizjeve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/>
              <a:t> </a:t>
            </a:r>
            <a:r>
              <a:rPr lang="en-US" dirty="0" err="1" smtClean="0"/>
              <a:t>popullatës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91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dhëna</a:t>
            </a:r>
            <a:r>
              <a:rPr lang="en-US" dirty="0" smtClean="0"/>
              <a:t> </a:t>
            </a:r>
            <a:r>
              <a:rPr lang="en-US" dirty="0" err="1" smtClean="0"/>
              <a:t>mbi</a:t>
            </a:r>
            <a:r>
              <a:rPr lang="en-US" dirty="0" smtClean="0"/>
              <a:t> </a:t>
            </a:r>
            <a:r>
              <a:rPr lang="en-US" dirty="0" err="1" smtClean="0"/>
              <a:t>gjëndjen</a:t>
            </a:r>
            <a:r>
              <a:rPr lang="en-US" dirty="0" smtClean="0"/>
              <a:t> </a:t>
            </a:r>
            <a:r>
              <a:rPr lang="en-US" dirty="0" err="1" smtClean="0"/>
              <a:t>aktuale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arsimimit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40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19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Çfarë duam të arrijmë?</vt:lpstr>
      <vt:lpstr>Historiku I vendbanimeve dhe lëvizjeve të popullatës</vt:lpstr>
      <vt:lpstr>Të dhëna mbi gjëndjen aktuale të arsimimit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Livia Mano</dc:creator>
  <cp:lastModifiedBy>Livia Mano</cp:lastModifiedBy>
  <cp:revision>2</cp:revision>
  <dcterms:created xsi:type="dcterms:W3CDTF">2017-02-18T10:24:48Z</dcterms:created>
  <dcterms:modified xsi:type="dcterms:W3CDTF">2017-02-18T10:42:23Z</dcterms:modified>
</cp:coreProperties>
</file>